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Default Extension="wav" ContentType="audio/wav"/>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4" r:id="rId3"/>
    <p:sldMasterId id="2147483696" r:id="rId4"/>
    <p:sldMasterId id="2147483720" r:id="rId5"/>
    <p:sldMasterId id="2147483744" r:id="rId6"/>
    <p:sldMasterId id="2147483780" r:id="rId7"/>
    <p:sldMasterId id="2147483792" r:id="rId8"/>
    <p:sldMasterId id="2147483995" r:id="rId9"/>
    <p:sldMasterId id="2147484208" r:id="rId10"/>
    <p:sldMasterId id="2147484220" r:id="rId11"/>
    <p:sldMasterId id="2147484232" r:id="rId12"/>
    <p:sldMasterId id="2147484244" r:id="rId13"/>
    <p:sldMasterId id="2147484256" r:id="rId14"/>
    <p:sldMasterId id="2147484268" r:id="rId15"/>
    <p:sldMasterId id="2147484316" r:id="rId16"/>
    <p:sldMasterId id="2147484328" r:id="rId17"/>
    <p:sldMasterId id="2147484340" r:id="rId18"/>
    <p:sldMasterId id="2147484352" r:id="rId19"/>
    <p:sldMasterId id="2147484364" r:id="rId20"/>
    <p:sldMasterId id="2147484376" r:id="rId21"/>
    <p:sldMasterId id="2147484388" r:id="rId22"/>
    <p:sldMasterId id="2147484400" r:id="rId23"/>
    <p:sldMasterId id="2147484720" r:id="rId24"/>
  </p:sldMasterIdLst>
  <p:notesMasterIdLst>
    <p:notesMasterId r:id="rId158"/>
  </p:notesMasterIdLst>
  <p:handoutMasterIdLst>
    <p:handoutMasterId r:id="rId159"/>
  </p:handoutMasterIdLst>
  <p:sldIdLst>
    <p:sldId id="258" r:id="rId25"/>
    <p:sldId id="643" r:id="rId26"/>
    <p:sldId id="644" r:id="rId27"/>
    <p:sldId id="645" r:id="rId28"/>
    <p:sldId id="646" r:id="rId29"/>
    <p:sldId id="647" r:id="rId30"/>
    <p:sldId id="648" r:id="rId31"/>
    <p:sldId id="649" r:id="rId32"/>
    <p:sldId id="650" r:id="rId33"/>
    <p:sldId id="651" r:id="rId34"/>
    <p:sldId id="652" r:id="rId35"/>
    <p:sldId id="653" r:id="rId36"/>
    <p:sldId id="560" r:id="rId37"/>
    <p:sldId id="269" r:id="rId38"/>
    <p:sldId id="271" r:id="rId39"/>
    <p:sldId id="272" r:id="rId40"/>
    <p:sldId id="274" r:id="rId41"/>
    <p:sldId id="275" r:id="rId42"/>
    <p:sldId id="276" r:id="rId43"/>
    <p:sldId id="277" r:id="rId44"/>
    <p:sldId id="278" r:id="rId45"/>
    <p:sldId id="279" r:id="rId46"/>
    <p:sldId id="491" r:id="rId47"/>
    <p:sldId id="602" r:id="rId48"/>
    <p:sldId id="603" r:id="rId49"/>
    <p:sldId id="604" r:id="rId50"/>
    <p:sldId id="416" r:id="rId51"/>
    <p:sldId id="417" r:id="rId52"/>
    <p:sldId id="418" r:id="rId53"/>
    <p:sldId id="419" r:id="rId54"/>
    <p:sldId id="420" r:id="rId55"/>
    <p:sldId id="478" r:id="rId56"/>
    <p:sldId id="549" r:id="rId57"/>
    <p:sldId id="621" r:id="rId58"/>
    <p:sldId id="606" r:id="rId59"/>
    <p:sldId id="607" r:id="rId60"/>
    <p:sldId id="608" r:id="rId61"/>
    <p:sldId id="609" r:id="rId62"/>
    <p:sldId id="610" r:id="rId63"/>
    <p:sldId id="611" r:id="rId64"/>
    <p:sldId id="616" r:id="rId65"/>
    <p:sldId id="618" r:id="rId66"/>
    <p:sldId id="619" r:id="rId67"/>
    <p:sldId id="617" r:id="rId68"/>
    <p:sldId id="612" r:id="rId69"/>
    <p:sldId id="613" r:id="rId70"/>
    <p:sldId id="614" r:id="rId71"/>
    <p:sldId id="425" r:id="rId72"/>
    <p:sldId id="623" r:id="rId73"/>
    <p:sldId id="624" r:id="rId74"/>
    <p:sldId id="625" r:id="rId75"/>
    <p:sldId id="626" r:id="rId76"/>
    <p:sldId id="636" r:id="rId77"/>
    <p:sldId id="633" r:id="rId78"/>
    <p:sldId id="635" r:id="rId79"/>
    <p:sldId id="476" r:id="rId80"/>
    <p:sldId id="627" r:id="rId81"/>
    <p:sldId id="632" r:id="rId82"/>
    <p:sldId id="634" r:id="rId83"/>
    <p:sldId id="631" r:id="rId84"/>
    <p:sldId id="628" r:id="rId85"/>
    <p:sldId id="629" r:id="rId86"/>
    <p:sldId id="637" r:id="rId87"/>
    <p:sldId id="642" r:id="rId88"/>
    <p:sldId id="630" r:id="rId89"/>
    <p:sldId id="638" r:id="rId90"/>
    <p:sldId id="639" r:id="rId91"/>
    <p:sldId id="640" r:id="rId92"/>
    <p:sldId id="654" r:id="rId93"/>
    <p:sldId id="655" r:id="rId94"/>
    <p:sldId id="564" r:id="rId95"/>
    <p:sldId id="565" r:id="rId96"/>
    <p:sldId id="566" r:id="rId97"/>
    <p:sldId id="567" r:id="rId98"/>
    <p:sldId id="568" r:id="rId99"/>
    <p:sldId id="569" r:id="rId100"/>
    <p:sldId id="571" r:id="rId101"/>
    <p:sldId id="572" r:id="rId102"/>
    <p:sldId id="573" r:id="rId103"/>
    <p:sldId id="574" r:id="rId104"/>
    <p:sldId id="575" r:id="rId105"/>
    <p:sldId id="576" r:id="rId106"/>
    <p:sldId id="577" r:id="rId107"/>
    <p:sldId id="578" r:id="rId108"/>
    <p:sldId id="579" r:id="rId109"/>
    <p:sldId id="397" r:id="rId110"/>
    <p:sldId id="398" r:id="rId111"/>
    <p:sldId id="508" r:id="rId112"/>
    <p:sldId id="509" r:id="rId113"/>
    <p:sldId id="510" r:id="rId114"/>
    <p:sldId id="511" r:id="rId115"/>
    <p:sldId id="512" r:id="rId116"/>
    <p:sldId id="513" r:id="rId117"/>
    <p:sldId id="514" r:id="rId118"/>
    <p:sldId id="515" r:id="rId119"/>
    <p:sldId id="516" r:id="rId120"/>
    <p:sldId id="517" r:id="rId121"/>
    <p:sldId id="518" r:id="rId122"/>
    <p:sldId id="519" r:id="rId123"/>
    <p:sldId id="520" r:id="rId124"/>
    <p:sldId id="521" r:id="rId125"/>
    <p:sldId id="522" r:id="rId126"/>
    <p:sldId id="523" r:id="rId127"/>
    <p:sldId id="524" r:id="rId128"/>
    <p:sldId id="525" r:id="rId129"/>
    <p:sldId id="526" r:id="rId130"/>
    <p:sldId id="527" r:id="rId131"/>
    <p:sldId id="528" r:id="rId132"/>
    <p:sldId id="562" r:id="rId133"/>
    <p:sldId id="622" r:id="rId134"/>
    <p:sldId id="587" r:id="rId135"/>
    <p:sldId id="588" r:id="rId136"/>
    <p:sldId id="589" r:id="rId137"/>
    <p:sldId id="590" r:id="rId138"/>
    <p:sldId id="591" r:id="rId139"/>
    <p:sldId id="592" r:id="rId140"/>
    <p:sldId id="593" r:id="rId141"/>
    <p:sldId id="594" r:id="rId142"/>
    <p:sldId id="595" r:id="rId143"/>
    <p:sldId id="458" r:id="rId144"/>
    <p:sldId id="427" r:id="rId145"/>
    <p:sldId id="413" r:id="rId146"/>
    <p:sldId id="414" r:id="rId147"/>
    <p:sldId id="580" r:id="rId148"/>
    <p:sldId id="581" r:id="rId149"/>
    <p:sldId id="582" r:id="rId150"/>
    <p:sldId id="583" r:id="rId151"/>
    <p:sldId id="596" r:id="rId152"/>
    <p:sldId id="597" r:id="rId153"/>
    <p:sldId id="598" r:id="rId154"/>
    <p:sldId id="599" r:id="rId155"/>
    <p:sldId id="600" r:id="rId156"/>
    <p:sldId id="601" r:id="rId157"/>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74B"/>
    <a:srgbClr val="000000"/>
    <a:srgbClr val="FFFFFF"/>
    <a:srgbClr val="BDD6E1"/>
    <a:srgbClr val="9E0F07"/>
    <a:srgbClr val="07850C"/>
    <a:srgbClr val="0808D1"/>
    <a:srgbClr val="11FFF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70" d="100"/>
          <a:sy n="70" d="100"/>
        </p:scale>
        <p:origin x="-138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slide" Target="slides/slide114.xml"/><Relationship Id="rId154" Type="http://schemas.openxmlformats.org/officeDocument/2006/relationships/slide" Target="slides/slide130.xml"/><Relationship Id="rId159"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60"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slide" Target="slides/slide111.xml"/><Relationship Id="rId143" Type="http://schemas.openxmlformats.org/officeDocument/2006/relationships/slide" Target="slides/slide119.xml"/><Relationship Id="rId148" Type="http://schemas.openxmlformats.org/officeDocument/2006/relationships/slide" Target="slides/slide124.xml"/><Relationship Id="rId151" Type="http://schemas.openxmlformats.org/officeDocument/2006/relationships/slide" Target="slides/slide127.xml"/><Relationship Id="rId156"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smtClean="0">
                <a:cs typeface="+mn-cs"/>
              </a:defRPr>
            </a:lvl1pPr>
          </a:lstStyle>
          <a:p>
            <a:pPr>
              <a:defRPr/>
            </a:pPr>
            <a:fld id="{DA1F17B2-C431-432E-B769-C081526B0C7A}" type="datetimeFigureOut">
              <a:rPr lang="it-IT"/>
              <a:pPr>
                <a:defRPr/>
              </a:pPr>
              <a:t>16/01/2019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smtClean="0">
                <a:cs typeface="+mn-cs"/>
              </a:defRPr>
            </a:lvl1pPr>
          </a:lstStyle>
          <a:p>
            <a:pPr>
              <a:defRPr/>
            </a:pPr>
            <a:fld id="{7435E97D-3A64-48B6-A6F3-80439B24D286}" type="slidenum">
              <a:rPr lang="it-IT"/>
              <a:pPr>
                <a:defRPr/>
              </a:pPr>
              <a:t>‹N›</a:t>
            </a:fld>
            <a:endParaRPr lang="it-IT"/>
          </a:p>
        </p:txBody>
      </p:sp>
    </p:spTree>
    <p:extLst>
      <p:ext uri="{BB962C8B-B14F-4D97-AF65-F5344CB8AC3E}">
        <p14:creationId xmlns="" xmlns:p14="http://schemas.microsoft.com/office/powerpoint/2010/main" val="2805967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Times"/>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a:latin typeface="Times"/>
                <a:cs typeface="+mn-cs"/>
              </a:defRPr>
            </a:lvl1pPr>
          </a:lstStyle>
          <a:p>
            <a:pPr>
              <a:defRPr/>
            </a:pPr>
            <a:fld id="{DAB1E81A-128B-4CA6-A2D1-EE06F58C73C6}" type="datetimeFigureOut">
              <a:rPr lang="it-IT"/>
              <a:pPr>
                <a:defRPr/>
              </a:pPr>
              <a:t>16/01/2019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Times"/>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a:cs typeface="+mn-cs"/>
              </a:defRPr>
            </a:lvl1pPr>
          </a:lstStyle>
          <a:p>
            <a:pPr>
              <a:defRPr/>
            </a:pPr>
            <a:fld id="{E3F97A63-95B8-4A3B-9C47-0998C082A7B7}" type="slidenum">
              <a:rPr lang="it-IT"/>
              <a:pPr>
                <a:defRPr/>
              </a:pPr>
              <a:t>‹N›</a:t>
            </a:fld>
            <a:endParaRPr lang="it-IT"/>
          </a:p>
        </p:txBody>
      </p:sp>
    </p:spTree>
    <p:extLst>
      <p:ext uri="{BB962C8B-B14F-4D97-AF65-F5344CB8AC3E}">
        <p14:creationId xmlns="" xmlns:p14="http://schemas.microsoft.com/office/powerpoint/2010/main" val="2397975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B0F455B-9348-4FBA-B7CE-9D6AE3D183D8}" type="slidenum">
              <a:rPr lang="es-ES" smtClean="0">
                <a:latin typeface="Times" pitchFamily="18" charset="0"/>
              </a:rPr>
              <a:pPr/>
              <a:t>27</a:t>
            </a:fld>
            <a:endParaRPr lang="es-ES" smtClean="0">
              <a:latin typeface="Times" pitchFamily="18" charset="0"/>
            </a:endParaRPr>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99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99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9F1AA0-4D52-42BC-B3FF-AF877C78A733}" type="slidenum">
              <a:rPr lang="it-IT" smtClean="0">
                <a:solidFill>
                  <a:srgbClr val="000000"/>
                </a:solidFill>
                <a:latin typeface="Times" pitchFamily="18" charset="0"/>
              </a:rPr>
              <a:pPr/>
              <a:t>119</a:t>
            </a:fld>
            <a:endParaRPr lang="it-IT" smtClean="0">
              <a:solidFill>
                <a:srgbClr val="000000"/>
              </a:solidFill>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179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179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8F352-DF44-432A-A2D8-5CF7D6E39043}" type="slidenum">
              <a:rPr lang="it-IT" smtClean="0">
                <a:solidFill>
                  <a:srgbClr val="000000"/>
                </a:solidFill>
                <a:latin typeface="Times" pitchFamily="18" charset="0"/>
              </a:rPr>
              <a:pPr/>
              <a:t>111</a:t>
            </a:fld>
            <a:endParaRPr lang="it-IT" smtClean="0">
              <a:solidFill>
                <a:srgbClr val="000000"/>
              </a:solidFill>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28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1530D3-360B-4100-8FF7-BA8C64036FDB}" type="slidenum">
              <a:rPr lang="it-IT" smtClean="0">
                <a:solidFill>
                  <a:srgbClr val="000000"/>
                </a:solidFill>
                <a:latin typeface="Times" pitchFamily="18" charset="0"/>
              </a:rPr>
              <a:pPr/>
              <a:t>112</a:t>
            </a:fld>
            <a:endParaRPr lang="it-IT" smtClean="0">
              <a:solidFill>
                <a:srgbClr val="000000"/>
              </a:solidFill>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384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38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FD37DF-6338-4C04-ABD7-6FEE5FF83DA0}" type="slidenum">
              <a:rPr lang="it-IT" smtClean="0">
                <a:solidFill>
                  <a:srgbClr val="000000"/>
                </a:solidFill>
                <a:latin typeface="Times" pitchFamily="18" charset="0"/>
              </a:rPr>
              <a:pPr/>
              <a:t>113</a:t>
            </a:fld>
            <a:endParaRPr lang="it-IT" smtClean="0">
              <a:solidFill>
                <a:srgbClr val="000000"/>
              </a:solidFill>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48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1EA1AB-8212-4C24-9DFD-69200B5BA5A6}" type="slidenum">
              <a:rPr lang="it-IT" smtClean="0">
                <a:solidFill>
                  <a:srgbClr val="000000"/>
                </a:solidFill>
                <a:latin typeface="Times" pitchFamily="18" charset="0"/>
              </a:rPr>
              <a:pPr/>
              <a:t>114</a:t>
            </a:fld>
            <a:endParaRPr lang="it-IT" smtClean="0">
              <a:solidFill>
                <a:srgbClr val="000000"/>
              </a:solidFill>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589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58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2F4E9-FD3F-4F86-BC45-AC310B78F247}" type="slidenum">
              <a:rPr lang="it-IT" smtClean="0">
                <a:solidFill>
                  <a:srgbClr val="000000"/>
                </a:solidFill>
                <a:latin typeface="Times" pitchFamily="18" charset="0"/>
              </a:rPr>
              <a:pPr/>
              <a:t>115</a:t>
            </a:fld>
            <a:endParaRPr lang="it-IT" smtClean="0">
              <a:solidFill>
                <a:srgbClr val="000000"/>
              </a:solidFill>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691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69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884276-AAA1-4328-9466-917A79B5BD16}" type="slidenum">
              <a:rPr lang="it-IT" smtClean="0">
                <a:solidFill>
                  <a:srgbClr val="000000"/>
                </a:solidFill>
                <a:latin typeface="Times" pitchFamily="18" charset="0"/>
              </a:rPr>
              <a:pPr/>
              <a:t>116</a:t>
            </a:fld>
            <a:endParaRPr lang="it-IT" smtClean="0">
              <a:solidFill>
                <a:srgbClr val="000000"/>
              </a:solidFill>
              <a:latin typeface="Times"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79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7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10C456-6483-4EA4-B542-19D4F08DC523}" type="slidenum">
              <a:rPr lang="it-IT" smtClean="0">
                <a:solidFill>
                  <a:srgbClr val="000000"/>
                </a:solidFill>
                <a:latin typeface="Times" pitchFamily="18" charset="0"/>
              </a:rPr>
              <a:pPr/>
              <a:t>117</a:t>
            </a:fld>
            <a:endParaRPr lang="it-IT" smtClean="0">
              <a:solidFill>
                <a:srgbClr val="000000"/>
              </a:solidFill>
              <a:latin typeface="Times"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8963"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168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74BE34-5300-4542-ACEA-428B1183594D}" type="slidenum">
              <a:rPr lang="it-IT" smtClean="0">
                <a:solidFill>
                  <a:srgbClr val="000000"/>
                </a:solidFill>
                <a:latin typeface="Times" pitchFamily="18" charset="0"/>
              </a:rPr>
              <a:pPr/>
              <a:t>118</a:t>
            </a:fld>
            <a:endParaRPr lang="it-IT" smtClean="0">
              <a:solidFill>
                <a:srgbClr val="000000"/>
              </a:solidFill>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73D581-0AD9-4D1F-B41A-65FBA3588368}"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2C9F8E4-DEFF-417B-B6DE-12E13E154BC3}"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4A70B81-74B4-4B4C-8012-99898F9B979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9A187A-92AE-40D2-B4FC-3D166B96BC65}"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6DA59A0-5EE2-4A34-AD62-8E44134A8E4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1D54FA5-198E-4A21-AF4D-A44ABE8A5319}"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7709BA6-657D-4E8A-8849-CEE60C908F0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299FCF-8B7F-4127-969C-7CC4A049B5ED}"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274E711-4E0C-48CC-A7F2-22EC3598BB7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3D4E8E8-0D30-41FA-A62B-1FBDA2F4C41B}"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0DE0C55-2E3C-43C6-A4AA-E1571992BE1C}"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CCFB0A-B273-4607-9239-58825629F013}"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5CA9BFF-DD06-4961-A2B7-2272B8A39020}"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EBD95D2-416B-438B-89B7-035715C8E892}"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D0CDDB-B26B-42D0-86E8-B21EE39EF92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AF90B5C-87F2-4DE2-A726-B6813E67CCD0}"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2E3A680-0547-487A-B82D-CFF6EAD2F87D}"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C25B160-AC38-4C4D-AFB5-767AB0468A60}"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06E718D-8DEF-4F31-946E-4B44FDCB9683}"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4A64971-FCBD-4214-BDA6-073774E117DE}"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C91560-255A-4E47-A438-9EAF3242B10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1BA8216-4593-4543-B15B-1DD706CA0D4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7EB949B-E1F4-4491-8529-BA9F02B1E40B}"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49579D-3E4F-4AD5-9714-F8DB70941C9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1E54F1-414A-46A7-9357-AAC44DF0FD35}"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B487D6D-0A2B-4335-A1C4-3F6592150AE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A4F20DC-B535-4D48-8734-BB4E9723754A}"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AAE1B34-2BE7-4557-BAC6-97EC1ADF3A7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FEFE1B-3A95-4822-9606-85F5C6B35ACC}"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B971BF6-0C2F-45E8-A5A8-BB58AEB4DF6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5CC7F2-13C8-4B0F-A962-3C5F63E638CE}"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8FE8B84-9D74-4D59-B2E6-ECFDC93AC93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C52E87-55FE-4541-8742-FD29D1EA0F78}"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3E3110E5-A75A-4216-96F5-5C76CA94AD91}"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B46262D-E64E-4EB5-B33D-6453E6D12121}"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8D6A59-5414-4D78-BB79-A620A76D70AE}"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3A8FC56-1BEC-4AD0-A751-8768AC765F83}"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930060A-970C-4984-9709-63CBA4DD5D18}"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8D39335-A635-45B7-9658-DEBABA487332}"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30FEFF7-421B-4FD7-A322-92C1BB5874CE}"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88FF7A7-E699-459A-B109-291E3701F4C9}"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9CE5934-E7DA-4425-AFC3-56A8633C29E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A1FFED-A915-4DCC-8225-065D8B407127}"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8F7FDD0-2CD8-479D-9C00-ABCE8F20ACDB}"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7F0576-A13B-4F64-A1D5-641B3AC7B5E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B7C5DA-3525-47EF-BF4B-C4DB2C9C0995}"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16D2D03-E58E-45E0-A358-5EADEC938D9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F9792F-C231-4226-991D-B604C03E8B49}"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E11EE0E-E60F-4909-A80F-05C18226778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8B344D3-98BC-487F-A6E2-94D6C5B52628}"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DFD2F1-384A-4E7F-932D-178C76562E4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788AC9-4A93-43B0-8D28-7B0F4B9C5639}"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0132A31-B2BF-41D2-8B1D-4F2F89A49C0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9DA832-036E-4A17-88DE-C0564559CC82}"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EFDDE19-BBCE-4C72-BA46-3CB39AC1AA0B}"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932544A-48BC-4ACD-82BC-F3DD3DDFC8CB}"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B3ED890-0E3F-49D6-A395-7E9A41F537E4}"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2B038C8-7C62-4AD2-9F0D-F51F247AC689}"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27D562B-3089-42CF-9E2C-AAE4F4CDCA40}"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F94110F-586B-45D8-A5B8-2E9D30235EC0}"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3104B72-0A79-4B4E-8EDC-CC2E97D25CE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6674A6D-4C21-4FC8-9393-753CB4FC4AB0}"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921AC0A-E13E-4F68-A72D-DAB6EB85B03A}"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DD4E2D6-3CFA-45B8-A50E-B8F972245E0A}"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8C9D87A-D67C-44F0-8FFC-79583CF50388}"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3CE035-0096-422B-B6F2-ED7DFC17F6B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8E551F5-2752-48E6-B283-134DF6FEE6E8}"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182EC-D354-48DC-83B5-FDE01A17D3F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B38FB59-A54C-44B8-9891-F258970C6F55}"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549C684-18DE-4C60-B7F3-25B490D3710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DE77D0B-8A3C-4503-AFD0-3E137A915535}"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E10126-6B8D-42C4-BF49-ABCAE8C8181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F36E43-016C-4B92-94F9-CF5A8D6CAEE3}" type="slidenum">
              <a:rPr lang="it-IT"/>
              <a:pPr>
                <a:defRPr/>
              </a:pPr>
              <a:t>‹N›</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9A3367-C40F-451C-AAC2-3D16F7A4093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D166402-33CC-4FF0-B581-6407DEE34D85}" type="slidenum">
              <a:rPr lang="it-IT"/>
              <a:pPr>
                <a:defRPr/>
              </a:pPr>
              <a:t>‹N›</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76984EF-4744-460C-AC1B-34E71E587DE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5F8836-EE25-415D-BB5B-062D6CAB0BD9}" type="slidenum">
              <a:rPr lang="it-IT"/>
              <a:pPr>
                <a:defRPr/>
              </a:pPr>
              <a:t>‹N›</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A19CB8-3058-4DEA-BF1D-70E36E1C13C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C6AFE40-23C2-4B7B-AFDA-87201B4B58CA}" type="slidenum">
              <a:rPr lang="it-IT"/>
              <a:pPr>
                <a:defRPr/>
              </a:pPr>
              <a:t>‹N›</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267209C-EA03-435C-8360-2B57F471B1E8}"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B8930FA-CE13-46CD-82EC-9DA781617D18}" type="slidenum">
              <a:rPr lang="it-IT"/>
              <a:pPr>
                <a:defRPr/>
              </a:pPr>
              <a:t>‹N›</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68FAF8-396E-495B-A7A0-DF0100C0565B}"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DBDE7ED-CBE7-4C51-893D-8940BC0D38E4}" type="slidenum">
              <a:rPr lang="it-IT"/>
              <a:pPr>
                <a:defRPr/>
              </a:pPr>
              <a:t>‹N›</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3EF9DD-B67E-4CC7-BB95-F44B4C9A0463}"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A3805B7-7878-4F3A-8E66-F89B227F1A5A}"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251F391-4C98-4D63-957D-C527EB7430F3}"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EE60F-9E47-4982-A707-7506750B4E9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C6A673-5564-4B74-A19B-11F02C3CE601}" type="slidenum">
              <a:rPr lang="it-IT"/>
              <a:pPr>
                <a:defRPr/>
              </a:pPr>
              <a:t>‹N›</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65C9A2-6F82-4E05-A3F9-EB8DDCA05E73}"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FE7CB4-8927-49D9-A503-640C12BF959E}" type="slidenum">
              <a:rPr lang="it-IT"/>
              <a:pPr>
                <a:defRPr/>
              </a:pPr>
              <a:t>‹N›</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C348F9-7978-4A6B-8941-A6A7E22E8698}"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EC2401-06FD-4460-B323-2139D38CA10B}" type="slidenum">
              <a:rPr lang="it-IT"/>
              <a:pPr>
                <a:defRPr/>
              </a:pPr>
              <a:t>‹N›</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2DCC4C-082C-4AD0-B9C5-CBDAE4B4D2C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BC6020-49D0-4F7C-98FE-382DBC48FA1D}" type="slidenum">
              <a:rPr lang="it-IT"/>
              <a:pPr>
                <a:defRPr/>
              </a:pPr>
              <a:t>‹N›</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D0CE73-3DAF-42C6-8C28-D98BB8281DDE}" type="slidenum">
              <a:rPr lang="ca-ES"/>
              <a:pPr>
                <a:defRPr/>
              </a:pPr>
              <a:t>‹N›</a:t>
            </a:fld>
            <a:endParaRPr lang="ca-ES"/>
          </a:p>
        </p:txBody>
      </p:sp>
    </p:spTree>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6EAAF8-DA66-425F-976D-A59F0840175F}" type="slidenum">
              <a:rPr lang="ca-ES"/>
              <a:pPr>
                <a:defRPr/>
              </a:pPr>
              <a:t>‹N›</a:t>
            </a:fld>
            <a:endParaRPr lang="ca-ES"/>
          </a:p>
        </p:txBody>
      </p:sp>
    </p:spTree>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5583C7-60E4-4D4A-BC8C-E02226903AD6}" type="slidenum">
              <a:rPr lang="ca-ES"/>
              <a:pPr>
                <a:defRPr/>
              </a:pPr>
              <a:t>‹N›</a:t>
            </a:fld>
            <a:endParaRPr lang="ca-ES"/>
          </a:p>
        </p:txBody>
      </p:sp>
    </p:spTree>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5D7E585-A12B-49BD-9018-6C1A8071BBB4}" type="slidenum">
              <a:rPr lang="ca-ES"/>
              <a:pPr>
                <a:defRPr/>
              </a:pPr>
              <a:t>‹N›</a:t>
            </a:fld>
            <a:endParaRPr lang="ca-ES"/>
          </a:p>
        </p:txBody>
      </p:sp>
    </p:spTree>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CCFD95D-3515-4D34-8187-F921F1AABEDC}" type="slidenum">
              <a:rPr lang="ca-ES"/>
              <a:pPr>
                <a:defRPr/>
              </a:pPr>
              <a:t>‹N›</a:t>
            </a:fld>
            <a:endParaRPr lang="ca-ES"/>
          </a:p>
        </p:txBody>
      </p:sp>
    </p:spTree>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FC01414-B05C-4F0D-80BC-AC2B049B1629}" type="slidenum">
              <a:rPr lang="ca-ES"/>
              <a:pPr>
                <a:defRPr/>
              </a:pPr>
              <a:t>‹N›</a:t>
            </a:fld>
            <a:endParaRPr lang="ca-ES"/>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33C961-0D08-42C6-8A60-8492A9AEBB39}"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639BE0D-FE41-4D70-90B8-83D201B99D88}" type="slidenum">
              <a:rPr lang="ca-ES"/>
              <a:pPr>
                <a:defRPr/>
              </a:pPr>
              <a:t>‹N›</a:t>
            </a:fld>
            <a:endParaRPr lang="ca-ES"/>
          </a:p>
        </p:txBody>
      </p:sp>
    </p:spTree>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0ABF76A-0A64-4625-AD97-7787EF5D9733}" type="slidenum">
              <a:rPr lang="ca-ES"/>
              <a:pPr>
                <a:defRPr/>
              </a:pPr>
              <a:t>‹N›</a:t>
            </a:fld>
            <a:endParaRPr lang="ca-ES"/>
          </a:p>
        </p:txBody>
      </p:sp>
    </p:spTree>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71E03C4-04F7-41F1-8C94-FCDC37CF2FF9}" type="slidenum">
              <a:rPr lang="ca-ES"/>
              <a:pPr>
                <a:defRPr/>
              </a:pPr>
              <a:t>‹N›</a:t>
            </a:fld>
            <a:endParaRPr lang="ca-ES"/>
          </a:p>
        </p:txBody>
      </p:sp>
    </p:spTree>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3C50A8-5D26-453C-86D0-0EB1292BAAFD}" type="slidenum">
              <a:rPr lang="ca-ES"/>
              <a:pPr>
                <a:defRPr/>
              </a:pPr>
              <a:t>‹N›</a:t>
            </a:fld>
            <a:endParaRPr lang="ca-ES"/>
          </a:p>
        </p:txBody>
      </p:sp>
    </p:spTree>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681A186-D3D8-48EE-A98E-2E54B2ED0FBB}" type="slidenum">
              <a:rPr lang="ca-ES"/>
              <a:pPr>
                <a:defRPr/>
              </a:pPr>
              <a:t>‹N›</a:t>
            </a:fld>
            <a:endParaRPr lang="ca-ES"/>
          </a:p>
        </p:txBody>
      </p:sp>
    </p:spTree>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22442C7-DA3C-4B74-8A4D-887762F3D758}"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588D5EB-DBFD-4A73-A333-652BF4E0E3C6}" type="slidenum">
              <a:rPr lang="it-IT"/>
              <a:pPr>
                <a:defRPr/>
              </a:pPr>
              <a:t>‹N›</a:t>
            </a:fld>
            <a:endParaRPr lang="it-IT"/>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860623-A13A-4D15-8E4A-011A1763345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79C6D9-642D-469A-B96E-969A3D110769}" type="slidenum">
              <a:rPr lang="it-IT"/>
              <a:pPr>
                <a:defRPr/>
              </a:pPr>
              <a:t>‹N›</a:t>
            </a:fld>
            <a:endParaRPr lang="it-IT"/>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8345FCE-36F2-496A-9705-94E5216F8925}"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FEC1D7-D18D-44F8-B01B-3C3D148E4704}" type="slidenum">
              <a:rPr lang="it-IT"/>
              <a:pPr>
                <a:defRPr/>
              </a:pPr>
              <a:t>‹N›</a:t>
            </a:fld>
            <a:endParaRPr lang="it-IT"/>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4EA323C-B0B7-4F4C-BBCA-EC9E28A26114}"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F96785-F73E-4B7D-AA88-187A299D6637}" type="slidenum">
              <a:rPr lang="it-IT"/>
              <a:pPr>
                <a:defRPr/>
              </a:pPr>
              <a:t>‹N›</a:t>
            </a:fld>
            <a:endParaRPr lang="it-IT"/>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6077787-B679-423F-9073-A7EC1A904D13}"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465FD3C-FF8F-499C-AA88-B879E593FD50}"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B2D6EF5-AAE2-4683-AA68-D276C39413DA}"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DFC5FF1-CF4A-4317-8D17-9B2058E2AA31}"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CABE977-4E7A-4EC1-82E2-DEA9B0D35EC6}" type="slidenum">
              <a:rPr lang="it-IT"/>
              <a:pPr>
                <a:defRPr/>
              </a:pPr>
              <a:t>‹N›</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84451F-B25E-463A-8AE8-2BAB3AAF9CD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60CF0AD-BC32-4284-A3AB-6CEA0F1E7A8F}" type="slidenum">
              <a:rPr lang="it-IT"/>
              <a:pPr>
                <a:defRPr/>
              </a:pPr>
              <a:t>‹N›</a:t>
            </a:fld>
            <a:endParaRPr lang="it-IT"/>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4EFABAC-F071-4A07-8B8E-4B62A0E6DEF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0D59B5-CBD5-423F-8BED-BD33645FB4B3}" type="slidenum">
              <a:rPr lang="it-IT"/>
              <a:pPr>
                <a:defRPr/>
              </a:pPr>
              <a:t>‹N›</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EFF24A-7D23-4AE9-BF09-24647EBF36D7}"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539B930-916F-4A25-A8BD-F17D4407246B}" type="slidenum">
              <a:rPr lang="it-IT"/>
              <a:pPr>
                <a:defRPr/>
              </a:pPr>
              <a:t>‹N›</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BC3B211-5CE6-45FE-9E7B-D2B6E10D84A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7FA8004-0CFC-4583-8847-14116EBAAF8C}" type="slidenum">
              <a:rPr lang="it-IT"/>
              <a:pPr>
                <a:defRPr/>
              </a:pPr>
              <a:t>‹N›</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284C0CE-ADA9-48DC-8C90-23BFB66FE73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CC0C52C-EA2C-4051-8CC8-D25917720FCA}" type="slidenum">
              <a:rPr lang="it-IT"/>
              <a:pPr>
                <a:defRPr/>
              </a:pPr>
              <a:t>‹N›</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248810B-366A-45FC-AE93-E7465814AEDC}" type="slidenum">
              <a:rPr lang="it-IT"/>
              <a:pPr>
                <a:defRPr/>
              </a:pPr>
              <a:t>‹N›</a:t>
            </a:fld>
            <a:endParaRPr lang="it-IT"/>
          </a:p>
        </p:txBody>
      </p:sp>
    </p:spTree>
  </p:cSld>
  <p:clrMapOvr>
    <a:masterClrMapping/>
  </p:clrMapOvr>
  <p:transition spd="med">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18E4679-B50C-4641-8F19-10BE2DE96777}" type="slidenum">
              <a:rPr lang="it-IT"/>
              <a:pPr>
                <a:defRPr/>
              </a:pPr>
              <a:t>‹N›</a:t>
            </a:fld>
            <a:endParaRPr lang="it-IT"/>
          </a:p>
        </p:txBody>
      </p:sp>
    </p:spTree>
  </p:cSld>
  <p:clrMapOvr>
    <a:masterClrMapping/>
  </p:clrMapOvr>
  <p:transition spd="med">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5FF435C-7C5F-4C3D-BA11-13487330CE94}" type="slidenum">
              <a:rPr lang="it-IT"/>
              <a:pPr>
                <a:defRPr/>
              </a:pPr>
              <a:t>‹N›</a:t>
            </a:fld>
            <a:endParaRPr lang="it-IT"/>
          </a:p>
        </p:txBody>
      </p:sp>
    </p:spTree>
  </p:cSld>
  <p:clrMapOvr>
    <a:masterClrMapping/>
  </p:clrMapOvr>
  <p:transition spd="med">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C390060-F180-492F-9467-044D6197BCC7}"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C19B66A-A4BB-4897-A7A8-CC9FE0263BF0}"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AE0E7B0-F991-402D-B82F-3839273C17C2}" type="slidenum">
              <a:rPr lang="it-IT"/>
              <a:pPr>
                <a:defRPr/>
              </a:pPr>
              <a:t>‹N›</a:t>
            </a:fld>
            <a:endParaRPr lang="it-IT"/>
          </a:p>
        </p:txBody>
      </p:sp>
    </p:spTree>
  </p:cSld>
  <p:clrMapOvr>
    <a:masterClrMapping/>
  </p:clrMapOvr>
  <p:transition spd="med">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E5874C3-F8B6-47EB-B757-A410869C5A2B}" type="slidenum">
              <a:rPr lang="it-IT"/>
              <a:pPr>
                <a:defRPr/>
              </a:pPr>
              <a:t>‹N›</a:t>
            </a:fld>
            <a:endParaRPr lang="it-IT"/>
          </a:p>
        </p:txBody>
      </p:sp>
    </p:spTree>
  </p:cSld>
  <p:clrMapOvr>
    <a:masterClrMapping/>
  </p:clrMapOvr>
  <p:transition spd="med">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A316B35-029C-4AE8-8245-236D48B58F95}" type="slidenum">
              <a:rPr lang="it-IT"/>
              <a:pPr>
                <a:defRPr/>
              </a:pPr>
              <a:t>‹N›</a:t>
            </a:fld>
            <a:endParaRPr lang="it-IT"/>
          </a:p>
        </p:txBody>
      </p:sp>
    </p:spTree>
  </p:cSld>
  <p:clrMapOvr>
    <a:masterClrMapping/>
  </p:clrMapOvr>
  <p:transition spd="med">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D7F3E54-FD27-415C-A01F-B5B07AD291EF}" type="slidenum">
              <a:rPr lang="it-IT"/>
              <a:pPr>
                <a:defRPr/>
              </a:pPr>
              <a:t>‹N›</a:t>
            </a:fld>
            <a:endParaRPr lang="it-IT"/>
          </a:p>
        </p:txBody>
      </p:sp>
    </p:spTree>
  </p:cSld>
  <p:clrMapOvr>
    <a:masterClrMapping/>
  </p:clrMapOvr>
  <p:transition spd="med">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C14C632-D976-47F9-92FB-B0DCDBAACBE8}" type="slidenum">
              <a:rPr lang="it-IT"/>
              <a:pPr>
                <a:defRPr/>
              </a:pPr>
              <a:t>‹N›</a:t>
            </a:fld>
            <a:endParaRPr lang="it-IT"/>
          </a:p>
        </p:txBody>
      </p:sp>
    </p:spTree>
  </p:cSld>
  <p:clrMapOvr>
    <a:masterClrMapping/>
  </p:clrMapOvr>
  <p:transition spd="med">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A740E56-0A4D-4844-8E43-978D31474228}" type="slidenum">
              <a:rPr lang="it-IT"/>
              <a:pPr>
                <a:defRPr/>
              </a:pPr>
              <a:t>‹N›</a:t>
            </a:fld>
            <a:endParaRPr lang="it-IT"/>
          </a:p>
        </p:txBody>
      </p:sp>
    </p:spTree>
  </p:cSld>
  <p:clrMapOvr>
    <a:masterClrMapping/>
  </p:clrMapOvr>
  <p:transition spd="med">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768B028-F648-4FE7-B2FD-81C3CE997D77}" type="slidenum">
              <a:rPr lang="it-IT"/>
              <a:pPr>
                <a:defRPr/>
              </a:pPr>
              <a:t>‹N›</a:t>
            </a:fld>
            <a:endParaRPr lang="it-IT"/>
          </a:p>
        </p:txBody>
      </p:sp>
    </p:spTree>
  </p:cSld>
  <p:clrMapOvr>
    <a:masterClrMapping/>
  </p:clrMapOvr>
  <p:transition spd="med">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pPr>
                <a:defRPr/>
              </a:pPr>
              <a:t>‹N›</a:t>
            </a:fld>
            <a:endParaRPr lang="it-IT"/>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pPr>
                <a:defRPr/>
              </a:pPr>
              <a:t>‹N›</a:t>
            </a:fld>
            <a:endParaRPr lang="it-IT"/>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C197993-B984-4A8B-9B0C-3165CDB02903}"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pPr>
                <a:defRPr/>
              </a:pPr>
              <a:t>‹N›</a:t>
            </a:fld>
            <a:endParaRPr lang="it-IT"/>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pPr>
                <a:defRPr/>
              </a:pPr>
              <a:t>‹N›</a:t>
            </a:fld>
            <a:endParaRPr lang="it-IT"/>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pPr>
                <a:defRPr/>
              </a:pPr>
              <a:t>‹N›</a:t>
            </a:fld>
            <a:endParaRPr lang="it-IT"/>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pPr>
                <a:defRPr/>
              </a:pPr>
              <a:t>‹N›</a:t>
            </a:fld>
            <a:endParaRPr lang="it-IT"/>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pPr>
                <a:defRPr/>
              </a:pPr>
              <a:t>‹N›</a:t>
            </a:fld>
            <a:endParaRPr lang="it-IT"/>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pPr>
                <a:defRPr/>
              </a:pPr>
              <a:t>‹N›</a:t>
            </a:fld>
            <a:endParaRPr lang="it-IT"/>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pPr>
                <a:defRPr/>
              </a:pPr>
              <a:t>‹N›</a:t>
            </a:fld>
            <a:endParaRPr lang="it-IT"/>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pPr>
                <a:defRPr/>
              </a:pPr>
              <a:t>‹N›</a:t>
            </a:fld>
            <a:endParaRPr lang="it-IT"/>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7624162-4B92-4041-ADBC-2C25E4679AE4}" type="slidenum">
              <a:rPr lang="ca-ES"/>
              <a:pPr>
                <a:defRPr/>
              </a:pPr>
              <a:t>‹N›</a:t>
            </a:fld>
            <a:endParaRPr lang="ca-E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FFB6B83-547E-4B01-AABB-4578C58018D0}" type="slidenum">
              <a:rPr lang="ca-ES"/>
              <a:pPr>
                <a:defRPr/>
              </a:pPr>
              <a:t>‹N›</a:t>
            </a:fld>
            <a:endParaRPr lang="ca-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A757A5D-3E9A-4D02-9759-4DA19BB23385}"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F3E85E0-1445-45E6-9E52-781BA7206985}" type="slidenum">
              <a:rPr lang="ca-ES"/>
              <a:pPr>
                <a:defRPr/>
              </a:pPr>
              <a:t>‹N›</a:t>
            </a:fld>
            <a:endParaRPr lang="ca-E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CDD95D4-801C-4293-ABD5-BEC96D9A8977}" type="slidenum">
              <a:rPr lang="ca-ES"/>
              <a:pPr>
                <a:defRPr/>
              </a:pPr>
              <a:t>‹N›</a:t>
            </a:fld>
            <a:endParaRPr lang="ca-E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53A4BEA-4189-4FE5-8F57-EBC736B4010C}" type="slidenum">
              <a:rPr lang="ca-ES"/>
              <a:pPr>
                <a:defRPr/>
              </a:pPr>
              <a:t>‹N›</a:t>
            </a:fld>
            <a:endParaRPr lang="ca-E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3AC7D0F-A70C-45CB-88A2-236DCFEDB1C6}" type="slidenum">
              <a:rPr lang="ca-ES"/>
              <a:pPr>
                <a:defRPr/>
              </a:pPr>
              <a:t>‹N›</a:t>
            </a:fld>
            <a:endParaRPr lang="ca-E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76DCCC2-0522-4D6A-B7B3-B0AF9C523DDD}" type="slidenum">
              <a:rPr lang="ca-ES"/>
              <a:pPr>
                <a:defRPr/>
              </a:pPr>
              <a:t>‹N›</a:t>
            </a:fld>
            <a:endParaRPr lang="ca-E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88ECBFE-9866-4ED5-B473-2E5873414816}" type="slidenum">
              <a:rPr lang="ca-ES"/>
              <a:pPr>
                <a:defRPr/>
              </a:pPr>
              <a:t>‹N›</a:t>
            </a:fld>
            <a:endParaRPr lang="ca-E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CB98E56-2D47-4314-A505-E5B85DE5F29E}" type="slidenum">
              <a:rPr lang="ca-ES"/>
              <a:pPr>
                <a:defRPr/>
              </a:pPr>
              <a:t>‹N›</a:t>
            </a:fld>
            <a:endParaRPr lang="ca-E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33C7A5B-8285-458D-8014-023813CF7E59}" type="slidenum">
              <a:rPr lang="ca-ES"/>
              <a:pPr>
                <a:defRPr/>
              </a:pPr>
              <a:t>‹N›</a:t>
            </a:fld>
            <a:endParaRPr lang="ca-E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2E7172F-FBC3-4379-90CB-CE5FBE5AFEFF}" type="slidenum">
              <a:rPr lang="ca-ES"/>
              <a:pPr>
                <a:defRPr/>
              </a:pPr>
              <a:t>‹N›</a:t>
            </a:fld>
            <a:endParaRPr lang="ca-E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95FF00-AD82-4AB7-A53B-EE98452AADF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F3C3648-1BEE-4DBF-B848-8626935B08E4}"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E1C1630-F4E2-4D76-BA7A-D952FA8C7BDF}"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9F248C3-7E26-4684-9782-D0124224406D}" type="slidenum">
              <a:rPr lang="it-IT"/>
              <a:pPr>
                <a:defRPr/>
              </a:pPr>
              <a:t>‹N›</a:t>
            </a:fld>
            <a:endParaRPr lang="it-IT"/>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D845D2A-E881-454D-B655-C9A30A971115}" type="slidenum">
              <a:rPr lang="it-IT"/>
              <a:pPr>
                <a:defRPr/>
              </a:pPr>
              <a:t>‹N›</a:t>
            </a:fld>
            <a:endParaRPr lang="it-IT"/>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0EDEB71-4443-4453-A765-454E26E07AB1}" type="slidenum">
              <a:rPr lang="it-IT"/>
              <a:pPr>
                <a:defRPr/>
              </a:pPr>
              <a:t>‹N›</a:t>
            </a:fld>
            <a:endParaRPr lang="it-IT"/>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B4C538B5-1D78-473D-84B7-22643B693B5B}" type="slidenum">
              <a:rPr lang="it-IT"/>
              <a:pPr>
                <a:defRPr/>
              </a:pPr>
              <a:t>‹N›</a:t>
            </a:fld>
            <a:endParaRPr lang="it-IT"/>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A719198-9469-4DA6-BA9D-F66D35A20A9E}" type="slidenum">
              <a:rPr lang="it-IT"/>
              <a:pPr>
                <a:defRPr/>
              </a:pPr>
              <a:t>‹N›</a:t>
            </a:fld>
            <a:endParaRPr lang="it-IT"/>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37C08E1D-6BCE-406F-8B7D-315AFBCA8832}" type="slidenum">
              <a:rPr lang="it-IT"/>
              <a:pPr>
                <a:defRPr/>
              </a:pPr>
              <a:t>‹N›</a:t>
            </a:fld>
            <a:endParaRPr lang="it-IT"/>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41F1764-0726-4131-9980-0AA2E2D7301E}" type="slidenum">
              <a:rPr lang="it-IT"/>
              <a:pPr>
                <a:defRPr/>
              </a:pPr>
              <a:t>‹N›</a:t>
            </a:fld>
            <a:endParaRPr lang="it-IT"/>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7734CE2-5553-44A4-A113-F825AA471796}" type="slidenum">
              <a:rPr lang="it-IT"/>
              <a:pPr>
                <a:defRPr/>
              </a:pPr>
              <a:t>‹N›</a:t>
            </a:fld>
            <a:endParaRPr lang="it-IT"/>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5D66263-6F13-4E7F-8987-CCC76EC19D57}" type="slidenum">
              <a:rPr lang="it-IT"/>
              <a:pPr>
                <a:defRPr/>
              </a:pPr>
              <a:t>‹N›</a:t>
            </a:fld>
            <a:endParaRPr lang="it-IT"/>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BBBBCD9-8CA4-4FE2-87A6-DB101AB29C03}"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05848BF-6F6B-4A88-9D22-7F81877373B6}"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0431E0AB-01C5-4B42-A506-04AE548F03A5}"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1EEE54D4-2AA3-42C5-9E46-A4C28DF2620E}" type="slidenum">
              <a:rPr lang="it-IT"/>
              <a:pPr>
                <a:defRPr/>
              </a:pPr>
              <a:t>‹N›</a:t>
            </a:fld>
            <a:endParaRPr lang="it-IT"/>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57BE1C0C-AA83-4357-8335-4A0FD6A1752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AF9EBFE9-1633-49DB-A018-CC13EF0D299E}" type="slidenum">
              <a:rPr lang="it-IT"/>
              <a:pPr>
                <a:defRPr/>
              </a:pPr>
              <a:t>‹N›</a:t>
            </a:fld>
            <a:endParaRPr lang="it-IT"/>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atin typeface="Arial" charset="0"/>
              </a:defRPr>
            </a:lvl1pPr>
          </a:lstStyle>
          <a:p>
            <a:pPr>
              <a:defRPr/>
            </a:pPr>
            <a:fld id="{BA814D45-60BA-4054-ADD5-B37EDB649F6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71DF39F9-A352-40A2-A797-D61FB7AE5DEF}" type="slidenum">
              <a:rPr lang="it-IT"/>
              <a:pPr>
                <a:defRPr/>
              </a:pPr>
              <a:t>‹N›</a:t>
            </a:fld>
            <a:endParaRPr lang="it-IT"/>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atin typeface="Arial" charset="0"/>
              </a:defRPr>
            </a:lvl1pPr>
          </a:lstStyle>
          <a:p>
            <a:pPr>
              <a:defRPr/>
            </a:pPr>
            <a:fld id="{A25FADCD-E40B-4442-AC61-3165EDF4CA1E}"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8B7542A8-C778-4A40-BC69-1BE190784145}" type="slidenum">
              <a:rPr lang="it-IT"/>
              <a:pPr>
                <a:defRPr/>
              </a:pPr>
              <a:t>‹N›</a:t>
            </a:fld>
            <a:endParaRPr lang="it-IT"/>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atin typeface="Arial" charset="0"/>
              </a:defRPr>
            </a:lvl1pPr>
          </a:lstStyle>
          <a:p>
            <a:pPr>
              <a:defRPr/>
            </a:pPr>
            <a:fld id="{051899C4-CF8B-4D84-A703-A711139F4AC7}"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atin typeface="Arial" charset="0"/>
              </a:defRPr>
            </a:lvl1pPr>
          </a:lstStyle>
          <a:p>
            <a:pPr>
              <a:defRPr/>
            </a:pPr>
            <a:fld id="{CE876BFA-C64D-46EB-A4E5-F6A4C29B20C3}" type="slidenum">
              <a:rPr lang="it-IT"/>
              <a:pPr>
                <a:defRPr/>
              </a:pPr>
              <a:t>‹N›</a:t>
            </a:fld>
            <a:endParaRPr lang="it-IT"/>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atin typeface="Arial" charset="0"/>
              </a:defRPr>
            </a:lvl1pPr>
          </a:lstStyle>
          <a:p>
            <a:pPr>
              <a:defRPr/>
            </a:pPr>
            <a:fld id="{B075D664-D63B-44E6-865B-9F9CD49F64AA}"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atin typeface="Arial" charset="0"/>
              </a:defRPr>
            </a:lvl1pPr>
          </a:lstStyle>
          <a:p>
            <a:pPr>
              <a:defRPr/>
            </a:pPr>
            <a:fld id="{28B95252-AE66-4116-8C86-5A787E1940B3}" type="slidenum">
              <a:rPr lang="it-IT"/>
              <a:pPr>
                <a:defRPr/>
              </a:pPr>
              <a:t>‹N›</a:t>
            </a:fld>
            <a:endParaRPr lang="it-IT"/>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atin typeface="Arial" charset="0"/>
              </a:defRPr>
            </a:lvl1pPr>
          </a:lstStyle>
          <a:p>
            <a:pPr>
              <a:defRPr/>
            </a:pPr>
            <a:fld id="{723B8979-461C-44B0-B5A9-B45BCF05533B}"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atin typeface="Arial" charset="0"/>
              </a:defRPr>
            </a:lvl1pPr>
          </a:lstStyle>
          <a:p>
            <a:pPr>
              <a:defRPr/>
            </a:pPr>
            <a:fld id="{962FEE0E-4544-4B23-957E-404390B69CB6}" type="slidenum">
              <a:rPr lang="it-IT"/>
              <a:pPr>
                <a:defRPr/>
              </a:pPr>
              <a:t>‹N›</a:t>
            </a:fld>
            <a:endParaRPr lang="it-IT"/>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atin typeface="Arial" charset="0"/>
              </a:defRPr>
            </a:lvl1pPr>
          </a:lstStyle>
          <a:p>
            <a:pPr>
              <a:defRPr/>
            </a:pPr>
            <a:fld id="{39CED5DC-DA1C-4A24-AA54-B00591664A19}"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E3736A12-5C06-4DE9-BBB4-2F8E5A69A39E}" type="slidenum">
              <a:rPr lang="it-IT"/>
              <a:pPr>
                <a:defRPr/>
              </a:pPr>
              <a:t>‹N›</a:t>
            </a:fld>
            <a:endParaRPr lang="it-IT"/>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atin typeface="Arial" charset="0"/>
              </a:defRPr>
            </a:lvl1pPr>
          </a:lstStyle>
          <a:p>
            <a:pPr>
              <a:defRPr/>
            </a:pPr>
            <a:fld id="{C341B251-8224-44B9-8BAE-BB35488098C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atin typeface="Arial" charset="0"/>
              </a:defRPr>
            </a:lvl1pPr>
          </a:lstStyle>
          <a:p>
            <a:pPr>
              <a:defRPr/>
            </a:pPr>
            <a:fld id="{7014ACC1-5468-452A-BC3F-E5F1F1435B84}" type="slidenum">
              <a:rPr lang="it-IT"/>
              <a:pPr>
                <a:defRPr/>
              </a:pPr>
              <a:t>‹N›</a:t>
            </a:fld>
            <a:endParaRPr lang="it-IT"/>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D820EA95-E479-4F9C-AA7E-BCFB6573AAA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79F5FE8E-F1EC-4196-B6E0-FF1540C2A260}"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87B5F2-701D-492C-86BF-742F37BECD65}"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Arial" charset="0"/>
              </a:defRPr>
            </a:lvl1pPr>
          </a:lstStyle>
          <a:p>
            <a:pPr>
              <a:defRPr/>
            </a:pPr>
            <a:fld id="{51B867C3-3716-47D9-A76E-625AD787E24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Arial" charset="0"/>
              </a:defRPr>
            </a:lvl1pPr>
          </a:lstStyle>
          <a:p>
            <a:pPr>
              <a:defRPr/>
            </a:pPr>
            <a:fld id="{9508A516-A93A-4C52-B7D4-6E19248205E1}" type="slidenum">
              <a:rPr lang="it-IT"/>
              <a:pPr>
                <a:defRPr/>
              </a:pPr>
              <a:t>‹N›</a:t>
            </a:fld>
            <a:endParaRPr lang="it-IT"/>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C241CF2-4C9A-4954-9D42-A41D0C5B8D66}" type="slidenum">
              <a:rPr lang="ca-ES"/>
              <a:pPr>
                <a:defRPr/>
              </a:pPr>
              <a:t>‹N›</a:t>
            </a:fld>
            <a:endParaRPr lang="ca-ES"/>
          </a:p>
        </p:txBody>
      </p:sp>
    </p:spTree>
  </p:cSld>
  <p:clrMapOvr>
    <a:masterClrMapping/>
  </p:clrMapOvr>
  <p:transition spd="slow">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6E1F9C0-1A0C-492D-B0A5-09757C3C8933}" type="slidenum">
              <a:rPr lang="ca-ES"/>
              <a:pPr>
                <a:defRPr/>
              </a:pPr>
              <a:t>‹N›</a:t>
            </a:fld>
            <a:endParaRPr lang="ca-ES"/>
          </a:p>
        </p:txBody>
      </p:sp>
    </p:spTree>
  </p:cSld>
  <p:clrMapOvr>
    <a:masterClrMapping/>
  </p:clrMapOvr>
  <p:transition spd="slow">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C31592D-C790-485F-9C12-F9F7B33A54FC}" type="slidenum">
              <a:rPr lang="ca-ES"/>
              <a:pPr>
                <a:defRPr/>
              </a:pPr>
              <a:t>‹N›</a:t>
            </a:fld>
            <a:endParaRPr lang="ca-ES"/>
          </a:p>
        </p:txBody>
      </p:sp>
    </p:spTree>
  </p:cSld>
  <p:clrMapOvr>
    <a:masterClrMapping/>
  </p:clrMapOvr>
  <p:transition spd="slow">
    <p:dissolv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C229B25-71EB-48A8-A4A5-B4A9ACDA580C}" type="slidenum">
              <a:rPr lang="ca-ES"/>
              <a:pPr>
                <a:defRPr/>
              </a:pPr>
              <a:t>‹N›</a:t>
            </a:fld>
            <a:endParaRPr lang="ca-ES"/>
          </a:p>
        </p:txBody>
      </p:sp>
    </p:spTree>
  </p:cSld>
  <p:clrMapOvr>
    <a:masterClrMapping/>
  </p:clrMapOvr>
  <p:transition spd="slow">
    <p:dissolv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4C5D66C-85CD-42BE-8D9C-874CEABFCFA3}" type="slidenum">
              <a:rPr lang="ca-ES"/>
              <a:pPr>
                <a:defRPr/>
              </a:pPr>
              <a:t>‹N›</a:t>
            </a:fld>
            <a:endParaRPr lang="ca-ES"/>
          </a:p>
        </p:txBody>
      </p:sp>
    </p:spTree>
  </p:cSld>
  <p:clrMapOvr>
    <a:masterClrMapping/>
  </p:clrMapOvr>
  <p:transition spd="slow">
    <p:dissolv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3A69EC2-D7AF-48AA-BFF7-0BBFC501B6B7}" type="slidenum">
              <a:rPr lang="ca-ES"/>
              <a:pPr>
                <a:defRPr/>
              </a:pPr>
              <a:t>‹N›</a:t>
            </a:fld>
            <a:endParaRPr lang="ca-ES"/>
          </a:p>
        </p:txBody>
      </p:sp>
    </p:spTree>
  </p:cSld>
  <p:clrMapOvr>
    <a:masterClrMapping/>
  </p:clrMapOvr>
  <p:transition spd="slow">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1426730-5058-4AB6-923A-1BFB309AB2D6}" type="slidenum">
              <a:rPr lang="ca-ES"/>
              <a:pPr>
                <a:defRPr/>
              </a:pPr>
              <a:t>‹N›</a:t>
            </a:fld>
            <a:endParaRPr lang="ca-ES"/>
          </a:p>
        </p:txBody>
      </p:sp>
    </p:spTree>
  </p:cSld>
  <p:clrMapOvr>
    <a:masterClrMapping/>
  </p:clrMapOvr>
  <p:transition spd="slow">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18B8266-D04C-4A7E-A677-23C87558C5D4}" type="slidenum">
              <a:rPr lang="ca-ES"/>
              <a:pPr>
                <a:defRPr/>
              </a:pPr>
              <a:t>‹N›</a:t>
            </a:fld>
            <a:endParaRPr lang="ca-ES"/>
          </a:p>
        </p:txBody>
      </p:sp>
    </p:spTree>
  </p:cSld>
  <p:clrMapOvr>
    <a:masterClrMapping/>
  </p:clrMapOvr>
  <p:transition spd="slow">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4E52011-790E-49E2-AAD9-D7200CD7063C}" type="slidenum">
              <a:rPr lang="ca-ES"/>
              <a:pPr>
                <a:defRPr/>
              </a:pPr>
              <a:t>‹N›</a:t>
            </a:fld>
            <a:endParaRPr lang="ca-ES"/>
          </a:p>
        </p:txBody>
      </p:sp>
    </p:spTree>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BD0B697-34D6-4A08-8385-216CFE45336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5A73FD-2278-4C54-B364-73039AC16F9B}" type="slidenum">
              <a:rPr lang="it-IT"/>
              <a:pPr>
                <a:defRPr/>
              </a:pPr>
              <a:t>‹N›</a:t>
            </a:fld>
            <a:endParaRPr lang="it-IT"/>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EB7F7C8-56AB-4D19-835C-7DDDA997ED35}" type="slidenum">
              <a:rPr lang="ca-ES"/>
              <a:pPr>
                <a:defRPr/>
              </a:pPr>
              <a:t>‹N›</a:t>
            </a:fld>
            <a:endParaRPr lang="ca-ES"/>
          </a:p>
        </p:txBody>
      </p:sp>
    </p:spTree>
  </p:cSld>
  <p:clrMapOvr>
    <a:masterClrMapping/>
  </p:clrMapOvr>
  <p:transition spd="slow">
    <p:dissolv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DDDE214-6459-41C9-9F76-BE432B36DA78}" type="slidenum">
              <a:rPr lang="ca-ES"/>
              <a:pPr>
                <a:defRPr/>
              </a:pPr>
              <a:t>‹N›</a:t>
            </a:fld>
            <a:endParaRPr lang="ca-ES"/>
          </a:p>
        </p:txBody>
      </p:sp>
    </p:spTree>
  </p:cSld>
  <p:clrMapOvr>
    <a:masterClrMapping/>
  </p:clrMapOvr>
  <p:transition spd="slow">
    <p:dissolv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98C33F7-DE0F-4E1D-B574-8D02F86AB7D4}"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3093D8B-ADA0-4F1F-ACAD-6BF18ABB787D}" type="slidenum">
              <a:rPr lang="it-IT"/>
              <a:pPr>
                <a:defRPr/>
              </a:pPr>
              <a:t>‹N›</a:t>
            </a:fld>
            <a:endParaRPr lang="it-IT"/>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EE878C0-77E3-464E-8EAA-8B21C13F9EBE}"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169EDA0-AFC2-4F72-B152-0070A2EE1091}" type="slidenum">
              <a:rPr lang="it-IT"/>
              <a:pPr>
                <a:defRPr/>
              </a:pPr>
              <a:t>‹N›</a:t>
            </a:fld>
            <a:endParaRPr lang="it-IT"/>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08A981A-8373-42D9-AEDA-62718C0BDAB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48228697-A117-432B-8B0B-CE1FD92F7080}" type="slidenum">
              <a:rPr lang="it-IT"/>
              <a:pPr>
                <a:defRPr/>
              </a:pPr>
              <a:t>‹N›</a:t>
            </a:fld>
            <a:endParaRPr lang="it-IT"/>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8ECF6FA8-9F23-4D85-8CFF-72A2490C9EF2}"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23D7E1F-3851-4464-8B8F-A1AEC27950DC}" type="slidenum">
              <a:rPr lang="it-IT"/>
              <a:pPr>
                <a:defRPr/>
              </a:pPr>
              <a:t>‹N›</a:t>
            </a:fld>
            <a:endParaRPr lang="it-IT"/>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1B7F576-CC07-4614-93B8-EBD5F8EEF1E7}" type="datetimeFigureOut">
              <a:rPr lang="it-IT"/>
              <a:pPr>
                <a:defRPr/>
              </a:pPr>
              <a:t>16/01/2019</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7D4119E-A6D7-47F3-84D2-3809C0C7F5D2}" type="slidenum">
              <a:rPr lang="it-IT"/>
              <a:pPr>
                <a:defRPr/>
              </a:pPr>
              <a:t>‹N›</a:t>
            </a:fld>
            <a:endParaRPr lang="it-IT"/>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0153530-838F-4C5F-A18A-9830D53D9AF4}" type="datetimeFigureOut">
              <a:rPr lang="it-IT"/>
              <a:pPr>
                <a:defRPr/>
              </a:pPr>
              <a:t>16/01/2019</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C8BD98-3C30-4722-801F-3B38580DB79D}" type="slidenum">
              <a:rPr lang="it-IT"/>
              <a:pPr>
                <a:defRPr/>
              </a:pPr>
              <a:t>‹N›</a:t>
            </a:fld>
            <a:endParaRPr lang="it-IT"/>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65404DD-906E-440B-A184-413BC5297F69}" type="datetimeFigureOut">
              <a:rPr lang="it-IT"/>
              <a:pPr>
                <a:defRPr/>
              </a:pPr>
              <a:t>16/01/2019</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57366B6-963E-4C75-AA20-098F8827D660}" type="slidenum">
              <a:rPr lang="it-IT"/>
              <a:pPr>
                <a:defRPr/>
              </a:pPr>
              <a:t>‹N›</a:t>
            </a:fld>
            <a:endParaRPr lang="it-IT"/>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9F1BF31F-0060-4219-AEC2-13F77E50701B}"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EF1DAD7E-532C-4B54-956A-A93AFF9DB908}"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61BBEA-203D-4363-9C85-7600CC074AE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818F33-5A9A-4633-BB81-D70284520581}" type="slidenum">
              <a:rPr lang="it-IT"/>
              <a:pPr>
                <a:defRPr/>
              </a:pPr>
              <a:t>‹N›</a:t>
            </a:fld>
            <a:endParaRPr lang="it-IT"/>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24316B8-A907-43AC-B0F0-78C77B3DE0F6}"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A2E7213-2379-42A6-8977-03CEB9E8927A}" type="slidenum">
              <a:rPr lang="it-IT"/>
              <a:pPr>
                <a:defRPr/>
              </a:pPr>
              <a:t>‹N›</a:t>
            </a:fld>
            <a:endParaRPr lang="it-IT"/>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50AF95C-C96D-4493-997F-69448AF7A2C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6F7A96F-B60D-405E-A6FC-0AFCFB53A53E}" type="slidenum">
              <a:rPr lang="it-IT"/>
              <a:pPr>
                <a:defRPr/>
              </a:pPr>
              <a:t>‹N›</a:t>
            </a:fld>
            <a:endParaRPr lang="it-IT"/>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0395337-5050-4CED-9EFE-E8EEFAF53E2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112AB46-EE00-4209-966B-C96543FD9D8C}" type="slidenum">
              <a:rPr lang="it-IT"/>
              <a:pPr>
                <a:defRPr/>
              </a:pPr>
              <a:t>‹N›</a:t>
            </a:fld>
            <a:endParaRPr lang="it-IT"/>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82EFEE37-DC31-421A-93E4-90E8BE35587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2553E30-978E-49D4-8AAC-A680FE2CBC6A}" type="slidenum">
              <a:rPr lang="it-IT"/>
              <a:pPr>
                <a:defRPr/>
              </a:pPr>
              <a:t>‹N›</a:t>
            </a:fld>
            <a:endParaRPr lang="it-IT"/>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27DECA37-F3DE-4633-942D-F4EECA44FA5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6173B985-88BF-470E-A65C-78808D1A0B5F}" type="slidenum">
              <a:rPr lang="it-IT"/>
              <a:pPr>
                <a:defRPr/>
              </a:pPr>
              <a:t>‹N›</a:t>
            </a:fld>
            <a:endParaRPr lang="it-IT"/>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54AE1158-1C84-4671-96EA-25EF42D6DBC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E48480A5-042B-4B01-87AB-4FB24A0EE50F}" type="slidenum">
              <a:rPr lang="it-IT"/>
              <a:pPr>
                <a:defRPr/>
              </a:pPr>
              <a:t>‹N›</a:t>
            </a:fld>
            <a:endParaRPr lang="it-IT"/>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A99D8C3-B196-49AF-8C40-30ABC414CFFD}"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F424E914-CBA7-4ED6-9B65-4B29F9A7D8E6}" type="slidenum">
              <a:rPr lang="it-IT"/>
              <a:pPr>
                <a:defRPr/>
              </a:pPr>
              <a:t>‹N›</a:t>
            </a:fld>
            <a:endParaRPr lang="it-IT"/>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9B7A52-3F1E-48BE-96BF-B6D6CC6E0564}" type="datetimeFigureOut">
              <a:rPr lang="it-IT"/>
              <a:pPr>
                <a:defRPr/>
              </a:pPr>
              <a:t>16/01/2019</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56B3E505-43D7-429B-BD81-143DFA65F867}" type="slidenum">
              <a:rPr lang="it-IT"/>
              <a:pPr>
                <a:defRPr/>
              </a:pPr>
              <a:t>‹N›</a:t>
            </a:fld>
            <a:endParaRPr lang="it-IT"/>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DAD7F420-B441-4601-B166-AD48310D42A1}" type="datetimeFigureOut">
              <a:rPr lang="it-IT"/>
              <a:pPr>
                <a:defRPr/>
              </a:pPr>
              <a:t>16/01/2019</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355669BA-4F20-46BA-B357-A9803AF6F20C}" type="slidenum">
              <a:rPr lang="it-IT"/>
              <a:pPr>
                <a:defRPr/>
              </a:pPr>
              <a:t>‹N›</a:t>
            </a:fld>
            <a:endParaRPr lang="it-IT"/>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07FCD22B-F36B-4F10-8A41-6A74FADDF8FC}" type="datetimeFigureOut">
              <a:rPr lang="it-IT"/>
              <a:pPr>
                <a:defRPr/>
              </a:pPr>
              <a:t>16/01/2019</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5F64D47-1877-45F5-AA99-5EBF2378A1BF}"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6F60BBB-AF5B-49C9-8AEB-AEF49FEDDC00}"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DB7C52F-AC52-4E14-B57E-FF61BC149D4B}" type="slidenum">
              <a:rPr lang="it-IT"/>
              <a:pPr>
                <a:defRPr/>
              </a:pPr>
              <a:t>‹N›</a:t>
            </a:fld>
            <a:endParaRPr lang="it-IT"/>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B5B47673-6184-4552-835B-8C2B50C1D309}"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62930B2-4BB8-433A-94B8-C10CFFA0406F}" type="slidenum">
              <a:rPr lang="it-IT"/>
              <a:pPr>
                <a:defRPr/>
              </a:pPr>
              <a:t>‹N›</a:t>
            </a:fld>
            <a:endParaRPr lang="it-IT"/>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9C579A9C-7CC8-4E15-98A9-03B504A95FE2}" type="datetimeFigureOut">
              <a:rPr lang="it-IT"/>
              <a:pPr>
                <a:defRPr/>
              </a:pPr>
              <a:t>16/01/2019</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2D9CEBD7-1D7C-4854-910F-9AD6291EE8AF}" type="slidenum">
              <a:rPr lang="it-IT"/>
              <a:pPr>
                <a:defRPr/>
              </a:pPr>
              <a:t>‹N›</a:t>
            </a:fld>
            <a:endParaRPr lang="it-IT"/>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10037263-B1E6-4EC7-AC49-B00D40236E0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C28B1E96-6D03-4A4F-A3B6-A9A212F56BDB}" type="slidenum">
              <a:rPr lang="it-IT"/>
              <a:pPr>
                <a:defRPr/>
              </a:pPr>
              <a:t>‹N›</a:t>
            </a:fld>
            <a:endParaRPr lang="it-IT"/>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pitchFamily="18" charset="0"/>
              </a:defRPr>
            </a:lvl1pPr>
          </a:lstStyle>
          <a:p>
            <a:pPr>
              <a:defRPr/>
            </a:pPr>
            <a:fld id="{F4FAC5AA-4566-4B8B-B4C8-2EF628EA868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pitchFamily="18" charset="0"/>
              </a:defRPr>
            </a:lvl1pPr>
          </a:lstStyle>
          <a:p>
            <a:pPr>
              <a:defRPr/>
            </a:pPr>
            <a:fld id="{A539D937-68DE-4F0D-8E52-0CE75F8B4014}" type="slidenum">
              <a:rPr lang="it-IT"/>
              <a:pPr>
                <a:defRPr/>
              </a:pPr>
              <a:t>‹N›</a:t>
            </a:fld>
            <a:endParaRPr lang="it-IT"/>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8226264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8789710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76447850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24864018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4865041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1442930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CBBC8A6-C7BD-48ED-ADDB-A706A45ECE45}"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ACA0AD1-6745-4524-A2EA-2399C312FEC3}" type="slidenum">
              <a:rPr lang="it-IT"/>
              <a:pPr>
                <a:defRPr/>
              </a:pPr>
              <a:t>‹N›</a:t>
            </a:fld>
            <a:endParaRPr lang="it-IT"/>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0333602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4032555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767613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36665126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16/01/2019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 xmlns:p14="http://schemas.microsoft.com/office/powerpoint/2010/main" val="419719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7A18A5-4E41-477D-96BA-BA1561E83BEF}"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D8263B-3903-4FD0-91C8-B45AD9AE80CE}"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3454A5E-7E66-4AE6-9636-570498B6055D}"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039D532-8594-4C0D-BF2E-AF355B1A0A8A}"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CDEF22D-2213-4630-A5D6-1C0C917B3C2D}"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0E46B4B-0B61-481A-B0B4-74FD9D02B16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55C3CAD-7A29-4F19-B8B2-60157DDA85C8}"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C9932C-9E50-44E1-8983-9E73A3D2E83C}"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48F9D1-B0C1-4D6C-A640-5A5DD6E78ADF}"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78038FE-9600-4B62-8D60-EA34BED3ECE1}"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BFC93F4-5483-48D7-943A-EFBC9460FCD6}"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D47263-BD2E-439D-BA7C-CFB0C04914B6}"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C663A4-38D4-4246-BB86-F149892AD384}"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655792D-45D5-4F53-8751-53E9FFA514B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9EBC92-95FB-4CBC-9FC3-A2650D5B11C7}"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187D9D3-CF9A-4DB1-8C10-F931EA87F6DC}"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FC11A24-0D07-4792-A1C7-61A63E75893F}"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1D6222C-127A-4AE2-A51B-25E4B439DB77}"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B391604-A4BF-4B10-B05E-E482CDDBD81A}"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96A4A6B-6E90-4349-B427-948A8CC7D4A6}"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3E38034D-96BC-4332-B966-C8743EFF2050}"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21D5C21-56C5-4F5B-821C-3BCE7169232E}"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3E212AB-67F0-4B3B-9C00-203A563F6E0F}"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DCDF74A-F0D2-44EF-A921-A0967C38BC27}"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4C77833-C289-4096-B880-656E8DCC6D2D}"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FFF5291-D039-4A36-B737-CA0E35409716}"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4412C6B-5813-4988-A8CB-B6FCB1F5EDA3}"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346DB17-BE88-4CE6-88B8-2551763A7F2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B9C253-5744-4FE4-BD17-6A4C28F04C91}"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39E9EA-BED1-49B5-91D0-0877A45D33BC}"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3CCD8F-90B5-49D9-97E2-34E800093BDC}"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97DA61C-D515-44E1-BF2F-3EAFCA40896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E7CCBAB-299C-4FF2-B9D5-1786AAC6854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2695408-1534-42F2-A300-4BEADF7C4E32}"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F49445F-7B74-4C79-830E-A4BD7359A646}"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E2B2114-AF1B-48DB-9347-0B8AC96A505C}"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7FE13E0-1BE2-4776-BA51-E13FF27E729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0137AFE-5801-4F2C-AE74-AE733D623C9A}"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F52B054-FC9B-4402-9F0E-CFEA0AA5ECF9}"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9B9D538-1CC9-440B-BC0D-B59CFFED87B9}"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E21D9D8-1BAE-4C96-BE48-9D6A6713AC88}"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E97B222-D4FD-4CDB-82EF-273762E4381B}"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BF078A9-7C4A-4711-9452-F417A9187732}"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C801783-7E7C-483D-9F64-49EE04D7EC81}"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EA7960-9AF7-4AC5-B3F5-9114FBC026EF}"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BD09662-71E2-4359-BB0D-D2523D34EFC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8838629-9CC5-4C1C-AED3-BFE4100CB55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59562A-186C-4031-8BB4-0E891ED4A325}"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2880485-8BC8-4607-9677-ED2C1D45B54D}"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16126-8EF2-460A-93CD-A2341FC699F8}"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DE8C378-5598-4519-AE2B-415DB9EF8383}"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23F1DAE-8175-4CAB-BAC8-0F38E5D529B4}"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35DDAB4-CAF4-44D9-A1D2-6FE8A991691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762CE1-7F2D-4C0F-A4AF-6EBA54222854}"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63EA128-2F55-490A-BB4D-7BF4BD35405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1BA7A24-2101-48EF-A19E-0CBF306D5180}"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7F1C42B-5EEC-47BA-9060-D90D1A1F2F5A}"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10E5FB1-AA9A-4F01-BCC7-926AA56B1E7E}"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F634D251-D1EB-4431-B164-8D5069850235}"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3CC4B7D-E719-414E-B6A4-B437595598BF}"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00325FF-0725-4AE0-9C8E-E95A1DB1ACC7}"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A79BFEA-A3F7-4F0F-957F-18B98F735727}"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7097B05-46B0-4FAF-9116-6DD8CB6B9BF9}"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5378A96-C5CC-49A0-86FD-57F70387E4B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C45B8EC-1063-4252-A866-C6E505E56FC8}"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F230CF1-C239-4BC9-8292-7587BB3CFE66}"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790D132-B99E-47A9-B654-10D6228AD109}"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E9C53DA-D33D-430E-9F7A-0551ABF90458}"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7D7E9A8-F267-41F6-92C5-DBA9A433E04C}"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1F1A08-B480-494B-AA99-CA081F22B6B9}"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5CEBF1E-7C59-4A92-A9FE-8F97329AE0A4}"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42CEC8-445D-493F-AF50-52847BE0B2A1}"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1AF6D9-5B68-4400-94CD-3416DE865164}"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022CD61-EFE4-4B1C-8654-3A8C0DE8B297}"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E4C8AA3-7F35-4137-A616-7DE425174336}"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D740521-FA34-44DF-99FB-06E8E3C3F38A}"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73084B5-7D22-4EEF-B43B-F58D9DEC522D}"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117C8AD-3988-4FDC-B912-25EB9AB60555}"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1AE4F89-621C-4584-BCF5-168F6A9639BB}"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951A871-5840-4F82-8FB4-ABDC5E5432CE}"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4228338-480D-46EB-B41E-D5CF73779518}"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F6027F0-73B6-4B9B-8815-B17709598157}"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F1AC15F-9C91-488B-AB95-47671D749907}"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FB4253D-2800-4340-B55F-D3AF067F6082}"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14B8C8F-E0D1-42E7-93B8-8B088A70DC8B}"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D2C1DA-5D1D-4809-BB47-01BDD34C076B}" type="slidenum">
              <a:rPr lang="ca-ES"/>
              <a:pPr>
                <a:defRPr/>
              </a:pPr>
              <a:t>‹N›</a:t>
            </a:fld>
            <a:endParaRPr lang="ca-ES"/>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516DE5E-6BA8-4408-9B0A-D6163C7145EF}" type="slidenum">
              <a:rPr lang="ca-ES"/>
              <a:pPr>
                <a:defRPr/>
              </a:pPr>
              <a:t>‹N›</a:t>
            </a:fld>
            <a:endParaRPr lang="ca-E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F86E5B3-A649-451E-8F8C-1523FFFFCEC5}"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2CEFA63-53E8-4C93-86AF-6D6B119E9AC7}" type="slidenum">
              <a:rPr lang="ca-ES"/>
              <a:pPr>
                <a:defRPr/>
              </a:pPr>
              <a:t>‹N›</a:t>
            </a:fld>
            <a:endParaRPr lang="ca-ES"/>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4BDE785-77C4-43F5-8422-84C167E0E05E}" type="slidenum">
              <a:rPr lang="ca-ES"/>
              <a:pPr>
                <a:defRPr/>
              </a:pPr>
              <a:t>‹N›</a:t>
            </a:fld>
            <a:endParaRPr lang="ca-ES"/>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3259AF6C-1B2B-4FF9-8483-1FC84540429D}" type="slidenum">
              <a:rPr lang="ca-ES"/>
              <a:pPr>
                <a:defRPr/>
              </a:pPr>
              <a:t>‹N›</a:t>
            </a:fld>
            <a:endParaRPr lang="ca-ES"/>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F058701-3E14-4DD7-99A0-8F2C82B54934}" type="slidenum">
              <a:rPr lang="ca-ES"/>
              <a:pPr>
                <a:defRPr/>
              </a:pPr>
              <a:t>‹N›</a:t>
            </a:fld>
            <a:endParaRPr lang="ca-ES"/>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10120DA-90B3-4778-A27A-48182D6EC53D}" type="slidenum">
              <a:rPr lang="ca-ES"/>
              <a:pPr>
                <a:defRPr/>
              </a:pPr>
              <a:t>‹N›</a:t>
            </a:fld>
            <a:endParaRPr lang="ca-ES"/>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4D5508C-510B-41E9-9604-76384C1E2740}" type="slidenum">
              <a:rPr lang="ca-ES"/>
              <a:pPr>
                <a:defRPr/>
              </a:pPr>
              <a:t>‹N›</a:t>
            </a:fld>
            <a:endParaRPr lang="ca-ES"/>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107855D-8605-4656-9EC6-63F3AD31E623}" type="slidenum">
              <a:rPr lang="ca-ES"/>
              <a:pPr>
                <a:defRPr/>
              </a:pPr>
              <a:t>‹N›</a:t>
            </a:fld>
            <a:endParaRPr lang="ca-ES"/>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8D4E788-9F4C-477D-AD3C-4CDBEAF098CA}" type="slidenum">
              <a:rPr lang="ca-ES"/>
              <a:pPr>
                <a:defRPr/>
              </a:pPr>
              <a:t>‹N›</a:t>
            </a:fld>
            <a:endParaRPr lang="ca-ES"/>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779EF04-7054-4565-B69B-A39798D1A880}" type="slidenum">
              <a:rPr lang="ca-ES"/>
              <a:pPr>
                <a:defRPr/>
              </a:pPr>
              <a:t>‹N›</a:t>
            </a:fld>
            <a:endParaRPr lang="ca-ES"/>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B30F903-D452-4DCC-AEB7-0ADB06ED2E0F}"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B7D9D1-313E-4D78-A7FB-502A6DBE910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3F66A9F-458F-4C9C-A519-29EDB35C5F3D}"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14FB616-E117-495B-A1CA-7710310938FB}"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3C216FA-DD59-461C-B764-44BE57DE87D2}"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4F263E6-0CDF-495D-98EB-E1DF9189D667}"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068D729-04A2-4CA5-AD8C-32C623D72D03}"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BBCD08E-4DE5-4DB0-8C38-55B18DFF8719}"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A7E091-EE8C-42A7-A661-F6879FBD8CCE}"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A4E8325-0D8E-4127-B783-747D7555FCA0}" type="datetimeFigureOut">
              <a:rPr lang="it-IT"/>
              <a:pPr>
                <a:defRPr/>
              </a:pPr>
              <a:t>16/01/2019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7BA5A86-883A-4F79-BA92-0AE859E6C9DD}"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8FA78B4-BF51-4862-8E6F-FE0F7054B2CE}" type="datetimeFigureOut">
              <a:rPr lang="it-IT"/>
              <a:pPr>
                <a:defRPr/>
              </a:pPr>
              <a:t>16/01/2019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CE5F4EE-4B98-4527-B113-439086690D8F}"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A24838F-D592-4A74-9DD4-C847B2FA79FF}" type="datetimeFigureOut">
              <a:rPr lang="it-IT"/>
              <a:pPr>
                <a:defRPr/>
              </a:pPr>
              <a:t>16/01/2019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1819921-426A-4CB1-94BF-D04E7AA77839}"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C42D2A-55E1-4EFD-80F3-359F45A4E434}"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8D15A8-97E5-4E9F-B97A-3AFCADA1C9A8}"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93247A-6B31-4502-8161-918D39E810F8}" type="datetimeFigureOut">
              <a:rPr lang="it-IT"/>
              <a:pPr>
                <a:defRPr/>
              </a:pPr>
              <a:t>16/01/2019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8A15802-766A-4C0C-AF7A-BA5C8B2C3866}"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B337AE3-F7F9-42E4-9C5A-AE35C40687FA}"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28252A-D31C-49EE-9257-DF5E2E725AF1}"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0525795-4AE3-4EC2-A3EB-8D958C4EF8F2}" type="datetimeFigureOut">
              <a:rPr lang="it-IT"/>
              <a:pPr>
                <a:defRPr/>
              </a:pPr>
              <a:t>16/01/2019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E9F3CB-DDE5-41F5-A211-EC3E4FD98842}"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DCA44F8D-32B2-4CD1-80A5-176ADCF1D0B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029B761C-991F-4306-97CC-32652461C0F0}"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C52E5A30-01A5-4377-82D7-9D089ED3553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EBE2AD7C-8261-4B96-B711-54FED3B45ECA}"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2F437910-AC83-4AB0-8BFF-3DC13F8BE8D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AAB655E8-F563-4DA0-BBD4-384151FBFE39}"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C689BF0E-CF87-44E6-BEE7-ED656A25EA9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ED72B68-04B3-4F5B-AF93-4F61280867AD}"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AF3AE798-EE98-4936-A2B9-5FD392E5769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Arial"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Arial"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Arial" charset="0"/>
              </a:defRPr>
            </a:lvl1pPr>
          </a:lstStyle>
          <a:p>
            <a:pPr>
              <a:defRPr/>
            </a:pPr>
            <a:fld id="{3A48645D-F927-4D49-B89E-E11F66E60F1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C9FF61F7-A602-41EA-A77A-800438ACA903}"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548AA9C4-44AA-473F-BB67-E7F359C0954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DD36E5F8-A019-412C-AC88-7FA5E4D1658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a:defRPr/>
            </a:pPr>
            <a:fld id="{583416C7-457B-4265-A852-D1B531E3654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8"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8"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itchFamily="18" charset="0"/>
                <a:cs typeface="+mn-cs"/>
              </a:defRPr>
            </a:lvl1pPr>
          </a:lstStyle>
          <a:p>
            <a:pPr>
              <a:defRPr/>
            </a:pPr>
            <a:fld id="{A59F24BD-30AF-4E2D-8415-31DFC505CCF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81D53225-C596-4A3E-9207-715DFE9C8A4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150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pitchFamily="18" charset="0"/>
                <a:cs typeface="+mn-cs"/>
              </a:defRPr>
            </a:lvl1pPr>
          </a:lstStyle>
          <a:p>
            <a:pPr>
              <a:defRPr/>
            </a:pPr>
            <a:fld id="{D0D48F3D-7196-4299-9D45-98284A6CC87B}"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pitchFamily="18"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pitchFamily="18" charset="0"/>
                <a:cs typeface="+mn-cs"/>
              </a:defRPr>
            </a:lvl1pPr>
          </a:lstStyle>
          <a:p>
            <a:pPr>
              <a:defRPr/>
            </a:pPr>
            <a:fld id="{AC537F39-C2E9-41F1-BDBA-CA8CA5DC18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22718FFB-626A-4CE0-8C43-E0076C69EAE4}"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355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0B388B6A-3E75-44BF-8CD7-69DA1DC64266}"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E331E5AA-90F1-4EA6-B314-526D4F3F93D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457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A48F81BD-E19B-4ED7-A3AC-7763EF85C0E3}"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017FB1F6-3BBC-4A28-AE13-315DF939951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28A8AB-728C-45F1-AF2A-6F8D4034E9D4}" type="datetimeFigureOut">
              <a:rPr lang="it-IT" smtClean="0">
                <a:solidFill>
                  <a:prstClr val="black">
                    <a:tint val="75000"/>
                  </a:prstClr>
                </a:solidFill>
                <a:latin typeface="Calibri"/>
              </a:rPr>
              <a:pPr fontAlgn="auto">
                <a:spcBef>
                  <a:spcPts val="0"/>
                </a:spcBef>
                <a:spcAft>
                  <a:spcPts val="0"/>
                </a:spcAft>
              </a:pPr>
              <a:t>16/01/2019</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94B7D5-9556-4ACE-BABA-39F0066AFE21}"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 xmlns:p14="http://schemas.microsoft.com/office/powerpoint/2010/main" val="3583173371"/>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C5EACBBD-A6AD-4740-85D5-809482F58CF2}"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E4E097C-820D-4D17-B603-13E807EDFF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5ACE1FCF-93C5-447A-8812-D1C8E7B3DBD3}"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71C9F310-4AD7-4DFA-8DA5-C346276EB5F2}"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699539A5-44B6-4FE3-951E-3CA9F6E14F5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982FED48-6458-4C36-BB50-76B4263706CF}"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CC51D8F-125F-4E72-98B1-B087877A4AC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D864D1C9-99A4-4F7E-9090-4F5DB570E39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0B75ED03-36C5-44C4-A6AC-750410D18063}"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E8441475-F05D-4C8E-81FF-E0156657960D}" type="datetimeFigureOut">
              <a:rPr lang="it-IT"/>
              <a:pPr>
                <a:defRPr/>
              </a:pPr>
              <a:t>16/01/2019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D7B259A5-48C1-4EF9-986C-13DBA956798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6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0.xml"/></Relationships>
</file>

<file path=ppt/slides/_rels/slide10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0.xml"/></Relationships>
</file>

<file path=ppt/slides/_rels/slide1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49.xml"/></Relationships>
</file>

<file path=ppt/slides/_rels/slide1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249.xml"/></Relationships>
</file>

<file path=ppt/slides/_rels/slide1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249.xml"/></Relationships>
</file>

<file path=ppt/slides/_rels/slide1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249.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49.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49.xml"/></Relationships>
</file>

<file path=ppt/slides/_rels/slide1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49.xml"/></Relationships>
</file>

<file path=ppt/slides/_rels/slide1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49.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7.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38.xml"/></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jpeg"/><Relationship Id="rId1" Type="http://schemas.openxmlformats.org/officeDocument/2006/relationships/slideLayout" Target="../slideLayouts/slideLayout238.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8.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38.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jpeg"/><Relationship Id="rId1" Type="http://schemas.openxmlformats.org/officeDocument/2006/relationships/slideLayout" Target="../slideLayouts/slideLayout2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8.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38.xml"/></Relationships>
</file>

<file path=ppt/slides/_rels/slide1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jpeg"/><Relationship Id="rId1" Type="http://schemas.openxmlformats.org/officeDocument/2006/relationships/slideLayout" Target="../slideLayouts/slideLayout238.xml"/></Relationships>
</file>

<file path=ppt/slides/_rels/slide1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0.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maran-ata.it/immagini/gesu1.jpg"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0.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0.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60.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oogle.it/url?sa=i&amp;rct=j&amp;q=&amp;esrc=s&amp;source=images&amp;cd=&amp;cad=rja&amp;uact=8&amp;ved=2ahUKEwjBm6_et_DfAhUIxoUKHcJdBxMQjRx6BAgBEAU&amp;url=https://it.aleteia.org/2016/07/26/il-silenzio-di-papa-francesco-ad-auschwitz-lodato-dalla-comunita-ebraica/&amp;psig=AOvVaw3FqlSYGMGi3Peyjti1lbY7&amp;ust=1547663907950705"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0.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google.it/url?sa=i&amp;rct=j&amp;q=&amp;esrc=s&amp;source=images&amp;cd=&amp;ved=2ahUKEwjm6tXruPDfAhXJ4IUKHTIYCNQQjRx6BAgBEAU&amp;url=https://www.miopapa.it/il-silenzio-per-il-papa-e-la-parola-di-dio/&amp;psig=AOvVaw3FqlSYGMGi3Peyjti1lbY7&amp;ust=1547663907950705" TargetMode="Externa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0.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0.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Pictures\Terrasanta 2012\Terrasanta 2012\Fede\JPEG\IMG_730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9685"/>
            <a:ext cx="9114488" cy="6838315"/>
          </a:xfrm>
          <a:prstGeom prst="rect">
            <a:avLst/>
          </a:prstGeom>
          <a:noFill/>
          <a:extLst>
            <a:ext uri="{909E8E84-426E-40DD-AFC4-6F175D3DCCD1}">
              <a14:hiddenFill xmlns="" xmlns:a14="http://schemas.microsoft.com/office/drawing/2010/main">
                <a:solidFill>
                  <a:srgbClr val="FFFFFF"/>
                </a:solidFill>
              </a14:hiddenFill>
            </a:ext>
          </a:extLst>
        </p:spPr>
      </p:pic>
      <p:sp>
        <p:nvSpPr>
          <p:cNvPr id="4101" name="Text Box 5"/>
          <p:cNvSpPr txBox="1">
            <a:spLocks noChangeArrowheads="1"/>
          </p:cNvSpPr>
          <p:nvPr/>
        </p:nvSpPr>
        <p:spPr bwMode="auto">
          <a:xfrm>
            <a:off x="304800" y="1052513"/>
            <a:ext cx="8839200" cy="15382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defRPr/>
            </a:pPr>
            <a:r>
              <a:rPr lang="ca-ES" sz="5400" b="1" i="1" dirty="0" smtClean="0">
                <a:solidFill>
                  <a:srgbClr val="E80417"/>
                </a:solidFill>
                <a:latin typeface="Comic Sans MS" pitchFamily="66" charset="0"/>
                <a:cs typeface="+mn-cs"/>
              </a:rPr>
              <a:t>TERZA  DOMENICA </a:t>
            </a:r>
            <a:endParaRPr lang="ca-ES" sz="5400" b="1" i="1" dirty="0">
              <a:solidFill>
                <a:srgbClr val="E80417"/>
              </a:solidFill>
              <a:latin typeface="Comic Sans MS" pitchFamily="66" charset="0"/>
              <a:cs typeface="+mn-cs"/>
            </a:endParaRPr>
          </a:p>
          <a:p>
            <a:pPr algn="ctr" eaLnBrk="0" hangingPunct="0">
              <a:defRPr/>
            </a:pPr>
            <a:r>
              <a:rPr lang="ca-ES" sz="4000" b="1" i="1" dirty="0">
                <a:solidFill>
                  <a:srgbClr val="E80417"/>
                </a:solidFill>
                <a:latin typeface="Comic Sans MS" pitchFamily="66" charset="0"/>
                <a:cs typeface="+mn-cs"/>
              </a:rPr>
              <a:t>del tempo ordinario</a:t>
            </a:r>
          </a:p>
        </p:txBody>
      </p:sp>
      <p:sp>
        <p:nvSpPr>
          <p:cNvPr id="4102" name="Text Box 6"/>
          <p:cNvSpPr txBox="1">
            <a:spLocks noChangeArrowheads="1"/>
          </p:cNvSpPr>
          <p:nvPr/>
        </p:nvSpPr>
        <p:spPr bwMode="auto">
          <a:xfrm>
            <a:off x="597166" y="4941168"/>
            <a:ext cx="7786688" cy="923330"/>
          </a:xfrm>
          <a:prstGeom prst="rect">
            <a:avLst/>
          </a:prstGeom>
          <a:noFill/>
          <a:ln w="9525">
            <a:noFill/>
            <a:miter lim="800000"/>
            <a:headEnd/>
            <a:tailEnd/>
          </a:ln>
          <a:effectLst>
            <a:outerShdw dist="28398" dir="1593903" algn="ctr" rotWithShape="0">
              <a:schemeClr val="bg1"/>
            </a:outerShdw>
          </a:effectLst>
        </p:spPr>
        <p:txBody>
          <a:bodyPr>
            <a:spAutoFit/>
          </a:bodyPr>
          <a:lstStyle/>
          <a:p>
            <a:pPr algn="ctr" eaLnBrk="0" hangingPunct="0">
              <a:defRPr/>
            </a:pPr>
            <a:r>
              <a:rPr lang="ca-ES" sz="5400" b="1" i="1" dirty="0" smtClean="0">
                <a:solidFill>
                  <a:srgbClr val="E80417"/>
                </a:solidFill>
                <a:latin typeface="Comic Sans MS" pitchFamily="66" charset="0"/>
                <a:cs typeface="+mn-cs"/>
              </a:rPr>
              <a:t>27 </a:t>
            </a:r>
            <a:r>
              <a:rPr lang="ca-ES" sz="5400" b="1" i="1" dirty="0">
                <a:solidFill>
                  <a:srgbClr val="E80417"/>
                </a:solidFill>
                <a:latin typeface="Comic Sans MS" pitchFamily="66" charset="0"/>
                <a:cs typeface="+mn-cs"/>
              </a:rPr>
              <a:t>gennaio </a:t>
            </a:r>
            <a:r>
              <a:rPr lang="ca-ES" sz="5400" b="1" i="1" dirty="0" smtClean="0">
                <a:solidFill>
                  <a:srgbClr val="E80417"/>
                </a:solidFill>
                <a:latin typeface="Comic Sans MS" pitchFamily="66" charset="0"/>
                <a:cs typeface="+mn-cs"/>
              </a:rPr>
              <a:t>2019</a:t>
            </a:r>
            <a:endParaRPr lang="ca-ES" sz="5400" b="1" i="1" dirty="0">
              <a:solidFill>
                <a:srgbClr val="E80417"/>
              </a:solidFill>
              <a:latin typeface="Comic Sans MS" pitchFamily="66" charset="0"/>
              <a:cs typeface="+mn-cs"/>
            </a:endParaRPr>
          </a:p>
        </p:txBody>
      </p:sp>
    </p:spTree>
  </p:cSld>
  <p:clrMapOvr>
    <a:masterClrMapping/>
  </p:clrMapOvr>
  <p:transition spd="slow">
    <p:fade/>
    <p:sndAc>
      <p:stSnd loop="1">
        <p:snd r:embed="rId2" name="Resonemus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1+#ppt_w/2"/>
                                          </p:val>
                                        </p:tav>
                                        <p:tav tm="100000">
                                          <p:val>
                                            <p:strVal val="#ppt_x"/>
                                          </p:val>
                                        </p:tav>
                                      </p:tavLst>
                                    </p:anim>
                                    <p:anim calcmode="lin" valueType="num">
                                      <p:cBhvr additive="base">
                                        <p:cTn id="12"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P spid="410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2" name="Immagine 1" descr="1190.gif"/>
          <p:cNvPicPr>
            <a:picLocks noChangeAspect="1"/>
          </p:cNvPicPr>
          <p:nvPr/>
        </p:nvPicPr>
        <p:blipFill>
          <a:blip r:embed="rId2" cstate="print">
            <a:duotone>
              <a:prstClr val="black"/>
              <a:srgbClr val="D9C3A5">
                <a:tint val="50000"/>
                <a:satMod val="180000"/>
              </a:srgbClr>
            </a:duotone>
          </a:blip>
          <a:stretch>
            <a:fillRect/>
          </a:stretch>
        </p:blipFill>
        <p:spPr>
          <a:xfrm>
            <a:off x="5214942" y="785794"/>
            <a:ext cx="3929058" cy="5072066"/>
          </a:xfrm>
          <a:prstGeom prst="rect">
            <a:avLst/>
          </a:prstGeom>
          <a:effectLst>
            <a:softEdge rad="317500"/>
          </a:effectLst>
        </p:spPr>
      </p:pic>
      <p:sp>
        <p:nvSpPr>
          <p:cNvPr id="21505" name="Rectangle 1"/>
          <p:cNvSpPr>
            <a:spLocks noChangeArrowheads="1"/>
          </p:cNvSpPr>
          <p:nvPr/>
        </p:nvSpPr>
        <p:spPr bwMode="auto">
          <a:xfrm>
            <a:off x="642910" y="857232"/>
            <a:ext cx="3571868" cy="4524315"/>
          </a:xfrm>
          <a:prstGeom prst="rect">
            <a:avLst/>
          </a:prstGeom>
          <a:solidFill>
            <a:schemeClr val="accent6">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per noi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 promessa del mondo futuro.</a:t>
            </a:r>
          </a:p>
        </p:txBody>
      </p:sp>
    </p:spTree>
    <p:extLst>
      <p:ext uri="{BB962C8B-B14F-4D97-AF65-F5344CB8AC3E}">
        <p14:creationId xmlns="" xmlns:p14="http://schemas.microsoft.com/office/powerpoint/2010/main" val="4050271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 descr="http://tillilh9821.altervista.org/albums/userpics/10001/lwjas0105.jpg"/>
          <p:cNvPicPr>
            <a:picLocks noChangeAspect="1" noChangeArrowheads="1"/>
          </p:cNvPicPr>
          <p:nvPr/>
        </p:nvPicPr>
        <p:blipFill>
          <a:blip r:embed="rId2" cstate="print"/>
          <a:srcRect/>
          <a:stretch>
            <a:fillRect/>
          </a:stretch>
        </p:blipFill>
        <p:spPr bwMode="auto">
          <a:xfrm>
            <a:off x="0" y="0"/>
            <a:ext cx="5889625"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3" name="Immagine 2" descr="colomba_pace.jpg"/>
          <p:cNvPicPr>
            <a:picLocks noChangeAspect="1"/>
          </p:cNvPicPr>
          <p:nvPr/>
        </p:nvPicPr>
        <p:blipFill>
          <a:blip r:embed="rId2" cstate="email"/>
          <a:stretch>
            <a:fillRect/>
          </a:stretch>
        </p:blipFill>
        <p:spPr>
          <a:xfrm>
            <a:off x="4214810" y="214290"/>
            <a:ext cx="4929190" cy="5000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874" name="Text Box 2"/>
          <p:cNvSpPr txBox="1">
            <a:spLocks noChangeArrowheads="1"/>
          </p:cNvSpPr>
          <p:nvPr/>
        </p:nvSpPr>
        <p:spPr bwMode="auto">
          <a:xfrm>
            <a:off x="142875" y="0"/>
            <a:ext cx="4000500" cy="6248400"/>
          </a:xfrm>
          <a:prstGeom prst="rect">
            <a:avLst/>
          </a:prstGeom>
          <a:solidFill>
            <a:schemeClr val="accent1">
              <a:lumMod val="90000"/>
            </a:schemeClr>
          </a:solidFill>
          <a:ln w="9525">
            <a:noFill/>
            <a:miter lim="800000"/>
            <a:headEnd/>
            <a:tailEnd/>
          </a:ln>
        </p:spPr>
        <p:txBody>
          <a:bodyPr>
            <a:spAutoFit/>
          </a:bodyPr>
          <a:lstStyle/>
          <a:p>
            <a:pPr eaLnBrk="0" hangingPunct="0">
              <a:spcBef>
                <a:spcPct val="50000"/>
              </a:spcBef>
              <a:defRPr/>
            </a:pP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sia il tuo dono visibile; </a:t>
            </a:r>
            <a:br>
              <a:rPr lang="it-IT" sz="4000" dirty="0">
                <a:solidFill>
                  <a:srgbClr val="000000"/>
                </a:solidFill>
                <a:latin typeface="Cooper Black" pitchFamily="18" charset="0"/>
              </a:rPr>
            </a:b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la tua eredità. </a:t>
            </a:r>
            <a:br>
              <a:rPr lang="it-IT" sz="4000" dirty="0">
                <a:solidFill>
                  <a:srgbClr val="000000"/>
                </a:solidFill>
                <a:latin typeface="Cooper Black" pitchFamily="18" charset="0"/>
              </a:rPr>
            </a:br>
            <a:r>
              <a:rPr lang="it-IT" sz="4000" dirty="0">
                <a:solidFill>
                  <a:srgbClr val="000000"/>
                </a:solidFill>
                <a:latin typeface="Cooper Black" pitchFamily="18" charset="0"/>
              </a:rPr>
              <a:t>Pace a voi: </a:t>
            </a:r>
            <a:br>
              <a:rPr lang="it-IT" sz="4000" dirty="0">
                <a:solidFill>
                  <a:srgbClr val="000000"/>
                </a:solidFill>
                <a:latin typeface="Cooper Black" pitchFamily="18" charset="0"/>
              </a:rPr>
            </a:br>
            <a:r>
              <a:rPr lang="it-IT" sz="4000" dirty="0">
                <a:solidFill>
                  <a:srgbClr val="000000"/>
                </a:solidFill>
                <a:latin typeface="Cooper Black" pitchFamily="18" charset="0"/>
              </a:rPr>
              <a:t>come un canto all’unisono </a:t>
            </a:r>
            <a:br>
              <a:rPr lang="it-IT" sz="4000" dirty="0">
                <a:solidFill>
                  <a:srgbClr val="000000"/>
                </a:solidFill>
                <a:latin typeface="Cooper Black" pitchFamily="18" charset="0"/>
              </a:rPr>
            </a:br>
            <a:r>
              <a:rPr lang="it-IT" sz="4000" dirty="0">
                <a:solidFill>
                  <a:srgbClr val="000000"/>
                </a:solidFill>
                <a:latin typeface="Cooper Black" pitchFamily="18" charset="0"/>
              </a:rPr>
              <a:t>che sale dalle nostre città.</a:t>
            </a:r>
          </a:p>
        </p:txBody>
      </p:sp>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30050" name="Immagine 4" descr="pace-mondo.jpg"/>
          <p:cNvPicPr>
            <a:picLocks noChangeAspect="1"/>
          </p:cNvPicPr>
          <p:nvPr/>
        </p:nvPicPr>
        <p:blipFill>
          <a:blip r:embed="rId2" cstate="print"/>
          <a:srcRect/>
          <a:stretch>
            <a:fillRect/>
          </a:stretch>
        </p:blipFill>
        <p:spPr bwMode="auto">
          <a:xfrm>
            <a:off x="0" y="0"/>
            <a:ext cx="5481638" cy="6858000"/>
          </a:xfrm>
          <a:prstGeom prst="rect">
            <a:avLst/>
          </a:prstGeom>
          <a:noFill/>
          <a:ln w="9525">
            <a:noFill/>
            <a:miter lim="800000"/>
            <a:headEnd/>
            <a:tailEnd/>
          </a:ln>
        </p:spPr>
      </p:pic>
      <p:sp>
        <p:nvSpPr>
          <p:cNvPr id="130051" name="Text Box 2"/>
          <p:cNvSpPr txBox="1">
            <a:spLocks noChangeArrowheads="1"/>
          </p:cNvSpPr>
          <p:nvPr/>
        </p:nvSpPr>
        <p:spPr bwMode="auto">
          <a:xfrm>
            <a:off x="4429125" y="571500"/>
            <a:ext cx="4714875" cy="5632450"/>
          </a:xfrm>
          <a:prstGeom prst="rect">
            <a:avLst/>
          </a:prstGeom>
          <a:solidFill>
            <a:schemeClr val="accent1"/>
          </a:solidFill>
          <a:ln w="9525">
            <a:noFill/>
            <a:miter lim="800000"/>
            <a:headEnd/>
            <a:tailEnd/>
          </a:ln>
        </p:spPr>
        <p:txBody>
          <a:bodyPr>
            <a:spAutoFit/>
          </a:bodyPr>
          <a:lstStyle/>
          <a:p>
            <a:pPr eaLnBrk="0" hangingPunct="0">
              <a:spcBef>
                <a:spcPct val="50000"/>
              </a:spcBef>
            </a:pPr>
            <a:r>
              <a:rPr lang="it-IT" sz="4000">
                <a:solidFill>
                  <a:srgbClr val="000000"/>
                </a:solidFill>
                <a:latin typeface="Cooper Black" pitchFamily="18" charset="0"/>
              </a:rPr>
              <a:t>Pace sia, pace a voi: la tua pace sarà sulla terra com’è nei cieli. Pace sia, pace a voi: la tua pace sarà gioia nei nostri occhi, nei cuori.</a:t>
            </a: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Immagine 2" descr="cre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22" name="Text Box 2"/>
          <p:cNvSpPr txBox="1">
            <a:spLocks noChangeArrowheads="1"/>
          </p:cNvSpPr>
          <p:nvPr/>
        </p:nvSpPr>
        <p:spPr bwMode="auto">
          <a:xfrm>
            <a:off x="285750" y="4303713"/>
            <a:ext cx="8501063" cy="2554287"/>
          </a:xfrm>
          <a:prstGeom prst="rect">
            <a:avLst/>
          </a:prstGeom>
          <a:solidFill>
            <a:schemeClr val="accent1">
              <a:lumMod val="90000"/>
            </a:schemeClr>
          </a:solidFill>
          <a:ln w="9525">
            <a:noFill/>
            <a:miter lim="800000"/>
            <a:headEnd/>
            <a:tailEnd/>
          </a:ln>
        </p:spPr>
        <p:txBody>
          <a:bodyPr>
            <a:spAutoFit/>
          </a:bodyPr>
          <a:lstStyle/>
          <a:p>
            <a:pPr eaLnBrk="0" hangingPunct="0">
              <a:spcBef>
                <a:spcPct val="50000"/>
              </a:spcBef>
              <a:defRPr/>
            </a:pPr>
            <a:r>
              <a:rPr lang="it-IT" sz="4000" dirty="0">
                <a:solidFill>
                  <a:srgbClr val="000000"/>
                </a:solidFill>
                <a:latin typeface="Cooper Black" pitchFamily="18" charset="0"/>
              </a:rPr>
              <a:t>Pace sia, pace a voi: la tua pace sarà luce limpida nei pensieri. Pace sia, pace a voi: la tua pace sarà una casa per tutti.</a:t>
            </a: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solidFill>
                  <a:prstClr val="black"/>
                </a:solidFill>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abbi pietà di noi.</a:t>
            </a:r>
            <a:endParaRPr lang="it-IT" sz="4000" dirty="0">
              <a:solidFill>
                <a:prstClr val="black"/>
              </a:solidFill>
              <a:effectLst>
                <a:outerShdw blurRad="38100" dist="38100" dir="2700000" algn="tl">
                  <a:srgbClr val="000000">
                    <a:alpha val="43137"/>
                  </a:srgbClr>
                </a:outerShdw>
              </a:effectLst>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abbi pietà di noi.</a:t>
            </a:r>
            <a:endParaRPr lang="it-IT" sz="4000" dirty="0">
              <a:solidFill>
                <a:prstClr val="black"/>
              </a:solidFill>
              <a:effectLst>
                <a:outerShdw blurRad="38100" dist="38100" dir="2700000" algn="tl">
                  <a:srgbClr val="000000">
                    <a:alpha val="43137"/>
                  </a:srgbClr>
                </a:outerShdw>
              </a:effectLst>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dona a noi la pace.</a:t>
            </a:r>
            <a:endParaRPr lang="it-IT" sz="4000" dirty="0">
              <a:solidFill>
                <a:prstClr val="black"/>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solidFill>
                  <a:prstClr val="black"/>
                </a:solidFill>
                <a:ea typeface="Times New Roman" pitchFamily="18" charset="0"/>
              </a:rPr>
              <a:t>Beati gli invitati </a:t>
            </a:r>
          </a:p>
          <a:p>
            <a:pPr algn="just" eaLnBrk="0" hangingPunct="0">
              <a:defRPr/>
            </a:pPr>
            <a:r>
              <a:rPr lang="it-IT" sz="4000" dirty="0">
                <a:solidFill>
                  <a:prstClr val="black"/>
                </a:solidFill>
                <a:ea typeface="Times New Roman" pitchFamily="18" charset="0"/>
              </a:rPr>
              <a:t>alla Cena del Signore. </a:t>
            </a:r>
          </a:p>
          <a:p>
            <a:pPr algn="just" eaLnBrk="0" hangingPunct="0">
              <a:defRPr/>
            </a:pPr>
            <a:r>
              <a:rPr lang="it-IT" sz="4000" dirty="0">
                <a:solidFill>
                  <a:prstClr val="black"/>
                </a:solidFill>
                <a:ea typeface="Times New Roman" pitchFamily="18" charset="0"/>
              </a:rPr>
              <a:t>Ecco l’agnello di Dio, </a:t>
            </a:r>
          </a:p>
          <a:p>
            <a:pPr algn="just" eaLnBrk="0" hangingPunct="0">
              <a:defRPr/>
            </a:pPr>
            <a:r>
              <a:rPr lang="it-IT" sz="4000" dirty="0">
                <a:solidFill>
                  <a:prstClr val="black"/>
                </a:solidFill>
                <a:ea typeface="Times New Roman" pitchFamily="18" charset="0"/>
              </a:rPr>
              <a:t>che toglie i peccati del mondo.</a:t>
            </a:r>
          </a:p>
          <a:p>
            <a:pPr algn="just" eaLnBrk="0" hangingPunct="0">
              <a:defRPr/>
            </a:pPr>
            <a:endParaRPr lang="it-IT" sz="1600" dirty="0">
              <a:solidFill>
                <a:prstClr val="black"/>
              </a:solidFill>
            </a:endParaRP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solidFill>
                  <a:prstClr val="black"/>
                </a:solidFill>
                <a:effectLst>
                  <a:outerShdw blurRad="38100" dist="38100" dir="2700000" algn="tl">
                    <a:srgbClr val="000000">
                      <a:alpha val="43137"/>
                    </a:srgbClr>
                  </a:outerShdw>
                </a:effectLst>
                <a:ea typeface="Times New Roman" pitchFamily="18" charset="0"/>
              </a:rPr>
              <a:t>e io sarò salvato.</a:t>
            </a:r>
            <a:endParaRPr lang="it-IT" sz="4000" dirty="0">
              <a:solidFill>
                <a:prstClr val="black"/>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 xmlns:a14="http://schemas.microsoft.com/office/drawing/2010/main"/>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 xmlns:p14="http://schemas.microsoft.com/office/powerpoint/2010/main" val="136720344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71472" y="142852"/>
            <a:ext cx="8286808" cy="3447098"/>
          </a:xfrm>
          <a:prstGeom prst="rect">
            <a:avLst/>
          </a:prstGeom>
          <a:solidFill>
            <a:schemeClr val="accent6">
              <a:lumMod val="40000"/>
              <a:lumOff val="6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per osare,per andare,</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parola che ci chiama è quella tua!</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1000" r="-11000"/>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4348" y="3214686"/>
            <a:ext cx="8143932" cy="3447098"/>
          </a:xfrm>
          <a:prstGeom prst="rect">
            <a:avLst/>
          </a:prstGeom>
          <a:solidFill>
            <a:schemeClr val="accent1">
              <a:lumMod val="20000"/>
              <a:lumOff val="80000"/>
            </a:schemeClr>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"Getta al largo le tue reti insieme a me".</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72066" y="0"/>
            <a:ext cx="4071934" cy="6524863"/>
          </a:xfrm>
          <a:prstGeom prst="rect">
            <a:avLst/>
          </a:prstGeom>
          <a:solidFill>
            <a:schemeClr val="accent1">
              <a:lumMod val="20000"/>
              <a:lumOff val="80000"/>
            </a:schemeClr>
          </a:solidFill>
          <a:effectLst>
            <a:softEdge rad="127000"/>
          </a:effectLst>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 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428596" y="3143248"/>
            <a:ext cx="8358246" cy="3447098"/>
          </a:xfrm>
          <a:prstGeom prst="rect">
            <a:avLst/>
          </a:prstGeom>
          <a:solidFill>
            <a:schemeClr val="accent2">
              <a:lumMod val="20000"/>
              <a:lumOff val="80000"/>
            </a:schemeClr>
          </a:solidFill>
          <a:ln w="9525">
            <a:noFill/>
            <a:miter lim="800000"/>
            <a:headEnd/>
            <a:tailEnd/>
          </a:ln>
          <a:effectLst>
            <a:softEdge rad="3175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nostro tempo,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questo è il mondo che ci dai orizzonti nuovi, vie di </a:t>
            </a:r>
            <a:r>
              <a:rPr lang="it-IT" sz="48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umanità…</a:t>
            </a:r>
            <a:r>
              <a:rPr lang="it-IT" sz="4800" dirty="0">
                <a:solidFill>
                  <a:prstClr val="black"/>
                </a:solidFill>
                <a:latin typeface="Arial" pitchFamily="34" charset="0"/>
                <a:ea typeface="Times New Roman" pitchFamily="18" charset="0"/>
                <a:cs typeface="Times New Roman" pitchFamily="18" charset="0"/>
              </a:rPr>
              <a:t/>
            </a:r>
            <a:br>
              <a:rPr lang="it-IT" sz="4800" dirty="0">
                <a:solidFill>
                  <a:prstClr val="black"/>
                </a:solidFill>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42844" y="0"/>
            <a:ext cx="9001156" cy="3046988"/>
          </a:xfrm>
          <a:prstGeom prst="rect">
            <a:avLst/>
          </a:prstGeom>
          <a:solidFill>
            <a:srgbClr val="FFFF99"/>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mi ami più di tutto,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segui me".</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57167"/>
            <a:ext cx="7786742" cy="3447098"/>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9144000" cy="2308324"/>
          </a:xfrm>
          <a:prstGeom prst="rect">
            <a:avLst/>
          </a:prstGeom>
          <a:solidFill>
            <a:srgbClr val="FFFFCC"/>
          </a:solidFill>
          <a:ln w="9525">
            <a:noFill/>
            <a:miter lim="800000"/>
            <a:headEnd/>
            <a:tailEnd/>
          </a:ln>
          <a:effectLst>
            <a:softEdge rad="127000"/>
          </a:effectLst>
        </p:spPr>
        <p:txBody>
          <a:bodyPr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Navigando il mare della storia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insieme a te</a:t>
            </a:r>
            <a:r>
              <a:rPr lang="it-IT" sz="48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la </a:t>
            </a: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tua barca in mezzo a forti venti va.</a:t>
            </a: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6000" r="-6000"/>
          </a:stretch>
        </a:blipFill>
        <a:effectLst/>
      </p:bgPr>
    </p:bg>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142976" y="0"/>
            <a:ext cx="7683514" cy="3447098"/>
          </a:xfrm>
          <a:prstGeom prst="rect">
            <a:avLst/>
          </a:prstGeom>
          <a:solidFill>
            <a:schemeClr val="tx2">
              <a:lumMod val="20000"/>
              <a:lumOff val="80000"/>
            </a:schemeClr>
          </a:solidFill>
          <a:ln w="9525">
            <a:noFill/>
            <a:miter lim="800000"/>
            <a:headEnd/>
            <a:tailEnd/>
          </a:ln>
          <a:effectLst>
            <a:softEdge rad="127000"/>
          </a:effectLst>
        </p:spPr>
        <p:txBody>
          <a:bodyPr wrap="none" anchor="ctr">
            <a:spAutoFit/>
          </a:bodyPr>
          <a:lstStyle/>
          <a:p>
            <a:pPr>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Come un giorno a Pietro,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anche oggi dici a noi: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 tu credi in me, </a:t>
            </a:r>
          </a:p>
          <a:p>
            <a:pP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non affonderai".</a:t>
            </a:r>
            <a:br>
              <a:rPr lang="it-IT" sz="48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800" dirty="0">
                <a:solidFill>
                  <a:prstClr val="black"/>
                </a:solidFill>
                <a:latin typeface="Arial" pitchFamily="34" charset="0"/>
                <a:ea typeface="Times New Roman" pitchFamily="18" charset="0"/>
                <a:cs typeface="Times New Roman" pitchFamily="18" charset="0"/>
              </a:rPr>
              <a:t/>
            </a:r>
            <a:br>
              <a:rPr lang="it-IT" sz="800" dirty="0">
                <a:solidFill>
                  <a:prstClr val="black"/>
                </a:solidFill>
                <a:latin typeface="Arial" pitchFamily="34" charset="0"/>
                <a:ea typeface="Times New Roman" pitchFamily="18" charset="0"/>
                <a:cs typeface="Times New Roman" pitchFamily="18" charset="0"/>
              </a:rPr>
            </a:br>
            <a:endParaRPr lang="it-IT"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214282" y="129575"/>
            <a:ext cx="4071966" cy="6524863"/>
          </a:xfrm>
          <a:prstGeom prst="rect">
            <a:avLst/>
          </a:prstGeom>
          <a:solidFill>
            <a:schemeClr val="accent1">
              <a:lumMod val="20000"/>
              <a:lumOff val="80000"/>
            </a:schemeClr>
          </a:solidFill>
          <a:effectLst>
            <a:softEdge rad="127000"/>
          </a:effectLst>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Saliremo in questa barca anche noi,il tuo vento soffia già sulle vele. Prenderemo il largo dove vuoi tu navigando insieme a te, Gesù.</a:t>
            </a:r>
            <a:r>
              <a:rPr lang="it-IT" sz="1800" dirty="0">
                <a:solidFill>
                  <a:prstClr val="black"/>
                </a:solidFill>
                <a:latin typeface="Calibri"/>
                <a:cs typeface="+mn-cs"/>
              </a:rPr>
              <a:t/>
            </a:r>
            <a:br>
              <a:rPr lang="it-IT" sz="1800" dirty="0">
                <a:solidFill>
                  <a:prstClr val="black"/>
                </a:solidFill>
                <a:latin typeface="Calibri"/>
                <a:cs typeface="+mn-cs"/>
              </a:rPr>
            </a:br>
            <a:endParaRPr lang="it-IT" sz="18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 xmlns:p14="http://schemas.microsoft.com/office/powerpoint/2010/main" val="25879838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nvSpPr>
        <p:spPr bwMode="auto">
          <a:xfrm>
            <a:off x="357188" y="1131888"/>
            <a:ext cx="8501062" cy="4832092"/>
          </a:xfrm>
          <a:prstGeom prst="rect">
            <a:avLst/>
          </a:prstGeom>
          <a:noFill/>
          <a:ln w="9525">
            <a:noFill/>
            <a:miter lim="800000"/>
            <a:headEnd/>
            <a:tailEnd/>
          </a:ln>
          <a:effectLst/>
        </p:spPr>
        <p:txBody>
          <a:bodyPr anchor="ctr">
            <a:spAutoFit/>
          </a:bodyPr>
          <a:lstStyle/>
          <a:p>
            <a:pPr algn="just" eaLnBrk="0" hangingPunct="0">
              <a:defRPr/>
            </a:pPr>
            <a:r>
              <a:rPr lang="it-IT" sz="4400" dirty="0" smtClean="0">
                <a:latin typeface="+mn-lt"/>
                <a:ea typeface="Times New Roman" pitchFamily="18" charset="0"/>
                <a:cs typeface="Times New Roman" pitchFamily="18" charset="0"/>
              </a:rPr>
              <a:t>O Dio, che in questi santi misteri ci hai nutriti col corpo e col sangue del tuo Figlio, fa’ che ci rallegriamo sempre del tuo dono, sorgente inesauribile di vita nuova. </a:t>
            </a:r>
          </a:p>
          <a:p>
            <a:pPr algn="just" eaLnBrk="0" hangingPunct="0">
              <a:defRPr/>
            </a:pPr>
            <a:r>
              <a:rPr lang="it-IT" sz="4400" dirty="0" smtClean="0">
                <a:latin typeface="+mn-lt"/>
                <a:ea typeface="Times New Roman" pitchFamily="18" charset="0"/>
                <a:cs typeface="Times New Roman" pitchFamily="18" charset="0"/>
              </a:rPr>
              <a:t>Per </a:t>
            </a:r>
            <a:r>
              <a:rPr lang="it-IT" sz="4400" dirty="0">
                <a:latin typeface="+mn-lt"/>
                <a:ea typeface="Times New Roman" pitchFamily="18" charset="0"/>
                <a:cs typeface="Times New Roman" pitchFamily="18" charset="0"/>
              </a:rPr>
              <a:t>Cristo nostro Signore.	                             </a:t>
            </a:r>
          </a:p>
          <a:p>
            <a:pPr algn="r" eaLnBrk="0" hangingPunct="0">
              <a:defRPr/>
            </a:pPr>
            <a:r>
              <a:rPr lang="it-IT" sz="4400" b="1" dirty="0">
                <a:latin typeface="+mn-lt"/>
                <a:ea typeface="Times New Roman" pitchFamily="18" charset="0"/>
                <a:cs typeface="Times New Roman" pitchFamily="18" charset="0"/>
              </a:rPr>
              <a:t>Amen.</a:t>
            </a:r>
            <a:r>
              <a:rPr lang="it-IT" sz="4400" dirty="0">
                <a:latin typeface="+mn-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asellaDiTesto 1"/>
          <p:cNvSpPr txBox="1">
            <a:spLocks noChangeArrowheads="1"/>
          </p:cNvSpPr>
          <p:nvPr/>
        </p:nvSpPr>
        <p:spPr bwMode="auto">
          <a:xfrm>
            <a:off x="214313" y="214313"/>
            <a:ext cx="8929687" cy="5632450"/>
          </a:xfrm>
          <a:prstGeom prst="rect">
            <a:avLst/>
          </a:prstGeom>
          <a:noFill/>
          <a:ln w="9525">
            <a:noFill/>
            <a:miter lim="800000"/>
            <a:headEnd/>
            <a:tailEnd/>
          </a:ln>
        </p:spPr>
        <p:txBody>
          <a:bodyPr>
            <a:spAutoFit/>
          </a:bodyPr>
          <a:lstStyle/>
          <a:p>
            <a:pPr eaLnBrk="0" hangingPunct="0">
              <a:defRPr/>
            </a:pPr>
            <a:r>
              <a:rPr lang="it-IT" sz="4000" dirty="0">
                <a:latin typeface="+mj-lt"/>
                <a:cs typeface="+mn-cs"/>
              </a:rPr>
              <a:t>Il Signore sia con voi.</a:t>
            </a:r>
          </a:p>
          <a:p>
            <a:pPr eaLnBrk="0" hangingPunct="0">
              <a:defRPr/>
            </a:pPr>
            <a:r>
              <a:rPr lang="it-IT" sz="4000" b="1" dirty="0">
                <a:latin typeface="+mj-lt"/>
                <a:cs typeface="+mn-cs"/>
              </a:rPr>
              <a:t>E con il tuo spirito.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Vi benedica Dio onnipotente </a:t>
            </a:r>
          </a:p>
          <a:p>
            <a:pPr eaLnBrk="0" hangingPunct="0">
              <a:defRPr/>
            </a:pPr>
            <a:r>
              <a:rPr lang="it-IT" sz="4000" dirty="0">
                <a:latin typeface="+mj-lt"/>
                <a:cs typeface="+mn-cs"/>
              </a:rPr>
              <a:t>Padre e Figlio e Spirito Santo.		</a:t>
            </a:r>
          </a:p>
          <a:p>
            <a:pPr eaLnBrk="0" hangingPunct="0">
              <a:defRPr/>
            </a:pPr>
            <a:r>
              <a:rPr lang="it-IT" sz="4000" b="1" dirty="0">
                <a:latin typeface="+mj-lt"/>
                <a:cs typeface="+mn-cs"/>
              </a:rPr>
              <a:t>Amen.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Nel nome del Signore: andate in pace.</a:t>
            </a:r>
          </a:p>
          <a:p>
            <a:pPr eaLnBrk="0" hangingPunct="0">
              <a:defRPr/>
            </a:pPr>
            <a:r>
              <a:rPr lang="it-IT" sz="4000" b="1" dirty="0">
                <a:latin typeface="+mj-lt"/>
                <a:cs typeface="+mn-cs"/>
              </a:rPr>
              <a:t>Rendiamo grazie a Dio. </a:t>
            </a:r>
            <a:endParaRPr lang="it-IT" sz="40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6" descr="M:\09 Presentazioni\Immagine1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57158" y="214290"/>
            <a:ext cx="8507458" cy="606319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Ciao a tutti</a:t>
            </a:r>
          </a:p>
          <a:p>
            <a:pPr algn="ctr" eaLnBrk="0" hangingPunct="0">
              <a:defRPr/>
            </a:pPr>
            <a:endPar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endParaRPr>
          </a:p>
          <a:p>
            <a:pPr algn="ctr" eaLnBrk="0" hangingPunct="0">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e</a:t>
            </a:r>
          </a:p>
          <a:p>
            <a:pPr algn="ctr" eaLnBrk="0" hangingPunct="0">
              <a:defRPr/>
            </a:pPr>
            <a:endParaRPr lang="it-IT"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endParaRPr>
          </a:p>
          <a:p>
            <a:pPr algn="ctr" eaLnBrk="0" hangingPunct="0">
              <a:defRPr/>
            </a:pPr>
            <a:r>
              <a:rPr lang="it-IT" sz="7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rPr>
              <a:t>Buona Domenica</a:t>
            </a:r>
            <a:endParaRPr lang="it-IT"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Users\Fede\Desktop\orm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cs typeface="+mn-cs"/>
              </a:rPr>
              <a:t>Resta accanto a me</a:t>
            </a:r>
          </a:p>
        </p:txBody>
      </p:sp>
    </p:spTree>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9507"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4950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4950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4951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053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053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053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155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2579"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5258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258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258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360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85728"/>
            <a:ext cx="8929718" cy="5632333"/>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lvl="8" eaLnBrk="0" hangingPunct="0">
              <a:defRPr/>
            </a:pPr>
            <a:r>
              <a:rPr lang="it-IT" sz="4000" b="1" dirty="0">
                <a:effectLst>
                  <a:outerShdw blurRad="38100" dist="38100" dir="2700000" algn="tl">
                    <a:srgbClr val="000000">
                      <a:alpha val="43137"/>
                    </a:srgbClr>
                  </a:outerShdw>
                </a:effectLst>
                <a:latin typeface="Calibri" pitchFamily="34" charset="0"/>
                <a:cs typeface="+mn-cs"/>
              </a:rPr>
              <a:t>	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Gesù Cristo, </a:t>
            </a:r>
          </a:p>
          <a:p>
            <a:pPr eaLnBrk="0" hangingPunct="0">
              <a:defRPr/>
            </a:pPr>
            <a:r>
              <a:rPr lang="it-IT" sz="4000" dirty="0">
                <a:latin typeface="Calibri" pitchFamily="34" charset="0"/>
                <a:cs typeface="+mn-cs"/>
              </a:rPr>
              <a:t>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					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4627"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5651"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pPr eaLnBrk="0" hangingPunct="0"/>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pPr eaLnBrk="0" hangingPunct="0"/>
            <a:r>
              <a:rPr lang="it-IT" sz="4800" b="1">
                <a:solidFill>
                  <a:srgbClr val="000000"/>
                </a:solidFill>
                <a:latin typeface="Arial Black" pitchFamily="34" charset="0"/>
              </a:rPr>
              <a:t>ovunque io vada,</a:t>
            </a:r>
          </a:p>
          <a:p>
            <a:pPr eaLnBrk="0" hangingPunct="0"/>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5565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565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565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eaLnBrk="0" hangingPunct="0">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667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8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7699"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eaLnBrk="0" hangingPunct="0"/>
            <a:r>
              <a:rPr lang="it-IT" sz="4800" b="1">
                <a:solidFill>
                  <a:srgbClr val="000000"/>
                </a:solidFill>
                <a:latin typeface="Arial Black" pitchFamily="34" charset="0"/>
              </a:rPr>
              <a:t>ogni notte,</a:t>
            </a:r>
          </a:p>
          <a:p>
            <a:pPr algn="r" eaLnBrk="0" hangingPunct="0"/>
            <a:r>
              <a:rPr lang="it-IT" sz="4800" b="1">
                <a:solidFill>
                  <a:srgbClr val="000000"/>
                </a:solidFill>
                <a:latin typeface="Arial Black" pitchFamily="34" charset="0"/>
              </a:rPr>
              <a:t>ogni mattino resta accanto </a:t>
            </a:r>
          </a:p>
          <a:p>
            <a:pPr algn="r" eaLnBrk="0" hangingPunct="0"/>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eaLnBrk="0" fontAlgn="auto" hangingPunct="0">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a:t>
            </a:r>
          </a:p>
          <a:p>
            <a:pPr eaLnBrk="0" hangingPunct="0">
              <a:defRPr/>
            </a:pPr>
            <a:r>
              <a:rPr lang="it-IT" sz="4000" dirty="0">
                <a:latin typeface="Calibri" pitchFamily="34" charset="0"/>
                <a:cs typeface="+mn-cs"/>
              </a:rPr>
              <a:t>Gesù Cristo, 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pic>
        <p:nvPicPr>
          <p:cNvPr id="78851" name="Picture 32" descr="KE2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asellaDiTesto 1"/>
          <p:cNvSpPr txBox="1">
            <a:spLocks noChangeArrowheads="1"/>
          </p:cNvSpPr>
          <p:nvPr/>
        </p:nvSpPr>
        <p:spPr bwMode="auto">
          <a:xfrm>
            <a:off x="500063" y="571500"/>
            <a:ext cx="7858151" cy="4400550"/>
          </a:xfrm>
          <a:prstGeom prst="rect">
            <a:avLst/>
          </a:prstGeom>
          <a:noFill/>
          <a:ln w="9525">
            <a:noFill/>
            <a:miter lim="800000"/>
            <a:headEnd/>
            <a:tailEnd/>
          </a:ln>
        </p:spPr>
        <p:txBody>
          <a:bodyPr wrap="square">
            <a:spAutoFit/>
          </a:bodyPr>
          <a:lstStyle/>
          <a:p>
            <a:pPr eaLnBrk="0" hangingPunct="0"/>
            <a:r>
              <a:rPr lang="it-IT" sz="4000" dirty="0">
                <a:latin typeface="Calibri" pitchFamily="34" charset="0"/>
              </a:rPr>
              <a:t>Dio, Padre buono, </a:t>
            </a:r>
            <a:endParaRPr lang="it-IT" sz="4000" dirty="0" smtClean="0">
              <a:latin typeface="Calibri" pitchFamily="34" charset="0"/>
            </a:endParaRPr>
          </a:p>
          <a:p>
            <a:pPr eaLnBrk="0" hangingPunct="0"/>
            <a:r>
              <a:rPr lang="it-IT" sz="4000" dirty="0" smtClean="0">
                <a:latin typeface="Calibri" pitchFamily="34" charset="0"/>
              </a:rPr>
              <a:t>che </a:t>
            </a:r>
            <a:r>
              <a:rPr lang="it-IT" sz="4000" dirty="0">
                <a:latin typeface="Calibri" pitchFamily="34" charset="0"/>
              </a:rPr>
              <a:t>ci perdona sempre </a:t>
            </a:r>
            <a:endParaRPr lang="it-IT" sz="4000" dirty="0" smtClean="0">
              <a:latin typeface="Calibri" pitchFamily="34" charset="0"/>
            </a:endParaRPr>
          </a:p>
          <a:p>
            <a:pPr eaLnBrk="0" hangingPunct="0"/>
            <a:r>
              <a:rPr lang="it-IT" sz="4000" dirty="0" smtClean="0">
                <a:latin typeface="Calibri" pitchFamily="34" charset="0"/>
              </a:rPr>
              <a:t>quando </a:t>
            </a:r>
            <a:r>
              <a:rPr lang="it-IT" sz="4000" dirty="0">
                <a:latin typeface="Calibri" pitchFamily="34" charset="0"/>
              </a:rPr>
              <a:t>siamo pentiti di vero cuore, abbia misericordia di noi, </a:t>
            </a:r>
            <a:endParaRPr lang="it-IT" sz="4000" dirty="0" smtClean="0">
              <a:latin typeface="Calibri" pitchFamily="34" charset="0"/>
            </a:endParaRPr>
          </a:p>
          <a:p>
            <a:pPr eaLnBrk="0" hangingPunct="0"/>
            <a:r>
              <a:rPr lang="it-IT" sz="4000" dirty="0" smtClean="0">
                <a:latin typeface="Calibri" pitchFamily="34" charset="0"/>
              </a:rPr>
              <a:t>perdoni </a:t>
            </a:r>
            <a:r>
              <a:rPr lang="it-IT" sz="4000" dirty="0">
                <a:latin typeface="Calibri" pitchFamily="34" charset="0"/>
              </a:rPr>
              <a:t>i nostri peccati </a:t>
            </a:r>
            <a:endParaRPr lang="it-IT" sz="4000" dirty="0" smtClean="0">
              <a:latin typeface="Calibri" pitchFamily="34" charset="0"/>
            </a:endParaRPr>
          </a:p>
          <a:p>
            <a:pPr eaLnBrk="0" hangingPunct="0"/>
            <a:r>
              <a:rPr lang="it-IT" sz="4000" dirty="0" smtClean="0">
                <a:latin typeface="Calibri" pitchFamily="34" charset="0"/>
              </a:rPr>
              <a:t>e </a:t>
            </a:r>
            <a:r>
              <a:rPr lang="it-IT" sz="4000" dirty="0">
                <a:latin typeface="Calibri" pitchFamily="34" charset="0"/>
              </a:rPr>
              <a:t>ci conduca alla vita eterna.</a:t>
            </a:r>
          </a:p>
          <a:p>
            <a:pPr eaLnBrk="0" hangingPunct="0"/>
            <a:r>
              <a:rPr lang="it-IT" sz="4000" b="1" dirty="0">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asellaDiTesto 1"/>
          <p:cNvSpPr txBox="1">
            <a:spLocks noChangeArrowheads="1"/>
          </p:cNvSpPr>
          <p:nvPr/>
        </p:nvSpPr>
        <p:spPr bwMode="auto">
          <a:xfrm>
            <a:off x="214313" y="0"/>
            <a:ext cx="8929687" cy="5632450"/>
          </a:xfrm>
          <a:prstGeom prst="rect">
            <a:avLst/>
          </a:prstGeom>
          <a:noFill/>
          <a:ln w="9525">
            <a:noFill/>
            <a:miter lim="800000"/>
            <a:headEnd/>
            <a:tailEnd/>
          </a:ln>
        </p:spPr>
        <p:txBody>
          <a:bodyPr>
            <a:spAutoFit/>
          </a:bodyPr>
          <a:lstStyle/>
          <a:p>
            <a:pPr algn="just" eaLnBrk="0" hangingPunct="0"/>
            <a:r>
              <a:rPr lang="it-IT" sz="4000" dirty="0">
                <a:latin typeface="Eras Bold ITC" pitchFamily="34" charset="0"/>
              </a:rPr>
              <a:t>Gloria a Dio nell'alto dei cieli </a:t>
            </a:r>
          </a:p>
          <a:p>
            <a:pPr algn="just" eaLnBrk="0" hangingPunct="0"/>
            <a:r>
              <a:rPr lang="it-IT" sz="4000" b="1" dirty="0">
                <a:latin typeface="Eras Bold ITC" pitchFamily="34" charset="0"/>
              </a:rPr>
              <a:t>e pace in terra </a:t>
            </a:r>
          </a:p>
          <a:p>
            <a:pPr algn="just" eaLnBrk="0" hangingPunct="0"/>
            <a:r>
              <a:rPr lang="it-IT" sz="4000" b="1" dirty="0">
                <a:latin typeface="Eras Bold ITC" pitchFamily="34" charset="0"/>
              </a:rPr>
              <a:t>agli uomini di buona volontà. </a:t>
            </a:r>
          </a:p>
          <a:p>
            <a:pPr algn="just" eaLnBrk="0" hangingPunct="0"/>
            <a:r>
              <a:rPr lang="it-IT" sz="4000" b="1" dirty="0">
                <a:latin typeface="Eras Bold ITC" pitchFamily="34" charset="0"/>
              </a:rPr>
              <a:t>Noi ti lodiamo, ti benediciamo, </a:t>
            </a:r>
          </a:p>
          <a:p>
            <a:pPr algn="just" eaLnBrk="0" hangingPunct="0"/>
            <a:r>
              <a:rPr lang="it-IT" sz="4000" b="1" dirty="0">
                <a:latin typeface="Eras Bold ITC" pitchFamily="34" charset="0"/>
              </a:rPr>
              <a:t>ti adoriamo, ti glorifichiamo, </a:t>
            </a:r>
          </a:p>
          <a:p>
            <a:pPr algn="just" eaLnBrk="0" hangingPunct="0"/>
            <a:r>
              <a:rPr lang="it-IT" sz="4000" b="1" dirty="0">
                <a:latin typeface="Eras Bold ITC" pitchFamily="34" charset="0"/>
              </a:rPr>
              <a:t>ti rendiamo grazie </a:t>
            </a:r>
          </a:p>
          <a:p>
            <a:pPr algn="just" eaLnBrk="0" hangingPunct="0"/>
            <a:r>
              <a:rPr lang="it-IT" sz="4000" b="1" dirty="0">
                <a:latin typeface="Eras Bold ITC" pitchFamily="34" charset="0"/>
              </a:rPr>
              <a:t>per la tua gloria immensa, </a:t>
            </a:r>
          </a:p>
          <a:p>
            <a:pPr algn="just" eaLnBrk="0" hangingPunct="0"/>
            <a:r>
              <a:rPr lang="it-IT" sz="4000" b="1" dirty="0">
                <a:latin typeface="Eras Bold ITC" pitchFamily="34" charset="0"/>
              </a:rPr>
              <a:t>Signore Dio, Re del Cielo, </a:t>
            </a:r>
          </a:p>
          <a:p>
            <a:pPr algn="just" eaLnBrk="0" hangingPunct="0"/>
            <a:r>
              <a:rPr lang="it-IT" sz="4000" b="1" dirty="0">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ttangolo 1"/>
          <p:cNvSpPr>
            <a:spLocks noChangeArrowheads="1"/>
          </p:cNvSpPr>
          <p:nvPr/>
        </p:nvSpPr>
        <p:spPr bwMode="auto">
          <a:xfrm>
            <a:off x="285750" y="0"/>
            <a:ext cx="8858250" cy="5632450"/>
          </a:xfrm>
          <a:prstGeom prst="rect">
            <a:avLst/>
          </a:prstGeom>
          <a:noFill/>
          <a:ln w="9525">
            <a:noFill/>
            <a:miter lim="800000"/>
            <a:headEnd/>
            <a:tailEnd/>
          </a:ln>
        </p:spPr>
        <p:txBody>
          <a:bodyPr>
            <a:spAutoFit/>
          </a:bodyPr>
          <a:lstStyle/>
          <a:p>
            <a:pPr algn="just" eaLnBrk="0" hangingPunct="0"/>
            <a:r>
              <a:rPr lang="it-IT" sz="4000" b="1" dirty="0">
                <a:solidFill>
                  <a:srgbClr val="000000"/>
                </a:solidFill>
                <a:latin typeface="Eras Bold ITC" pitchFamily="34" charset="0"/>
              </a:rPr>
              <a:t>Signore, Figlio unigenito, </a:t>
            </a:r>
          </a:p>
          <a:p>
            <a:pPr algn="just" eaLnBrk="0" hangingPunct="0"/>
            <a:r>
              <a:rPr lang="it-IT" sz="4000" b="1" dirty="0">
                <a:solidFill>
                  <a:srgbClr val="000000"/>
                </a:solidFill>
                <a:latin typeface="Eras Bold ITC" pitchFamily="34" charset="0"/>
              </a:rPr>
              <a:t>Gesù Cristo, Signore Dio, </a:t>
            </a:r>
          </a:p>
          <a:p>
            <a:pPr algn="just" eaLnBrk="0" hangingPunct="0"/>
            <a:r>
              <a:rPr lang="it-IT" sz="4000" b="1" dirty="0">
                <a:solidFill>
                  <a:srgbClr val="000000"/>
                </a:solidFill>
                <a:latin typeface="Eras Bold ITC" pitchFamily="34" charset="0"/>
              </a:rPr>
              <a:t>Agnello di Dio, Figlio del Padre,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abbi pietà di noi; </a:t>
            </a:r>
          </a:p>
          <a:p>
            <a:pPr algn="just" eaLnBrk="0" hangingPunct="0"/>
            <a:r>
              <a:rPr lang="it-IT" sz="4000" b="1" dirty="0">
                <a:solidFill>
                  <a:srgbClr val="000000"/>
                </a:solidFill>
                <a:latin typeface="Eras Bold ITC" pitchFamily="34" charset="0"/>
              </a:rPr>
              <a:t>tu che togli i peccati del mondo, </a:t>
            </a:r>
          </a:p>
          <a:p>
            <a:pPr algn="just" eaLnBrk="0" hangingPunct="0"/>
            <a:r>
              <a:rPr lang="it-IT" sz="4000" b="1" dirty="0">
                <a:solidFill>
                  <a:srgbClr val="000000"/>
                </a:solidFill>
                <a:latin typeface="Eras Bold ITC" pitchFamily="34" charset="0"/>
              </a:rPr>
              <a:t>accogli la nostra supplica; </a:t>
            </a:r>
          </a:p>
          <a:p>
            <a:pPr algn="just" eaLnBrk="0" hangingPunct="0"/>
            <a:r>
              <a:rPr lang="it-IT" sz="4000" b="1" dirty="0">
                <a:solidFill>
                  <a:srgbClr val="000000"/>
                </a:solidFill>
                <a:latin typeface="Eras Bold ITC" pitchFamily="34" charset="0"/>
              </a:rPr>
              <a:t>tu che siedi alla destra del Padre, </a:t>
            </a:r>
          </a:p>
          <a:p>
            <a:pPr algn="just" eaLnBrk="0" hangingPunct="0"/>
            <a:r>
              <a:rPr lang="it-IT" sz="4000" b="1" dirty="0">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ttangolo 1"/>
          <p:cNvSpPr>
            <a:spLocks noChangeArrowheads="1"/>
          </p:cNvSpPr>
          <p:nvPr/>
        </p:nvSpPr>
        <p:spPr bwMode="auto">
          <a:xfrm>
            <a:off x="214313" y="285750"/>
            <a:ext cx="8929687" cy="44005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Rettangolo 3"/>
          <p:cNvSpPr/>
          <p:nvPr/>
        </p:nvSpPr>
        <p:spPr>
          <a:xfrm>
            <a:off x="1285852" y="1428736"/>
            <a:ext cx="6667348" cy="2428892"/>
          </a:xfrm>
          <a:prstGeom prst="rect">
            <a:avLst/>
          </a:prstGeom>
          <a:noFill/>
        </p:spPr>
        <p:txBody>
          <a:bodyPr wrap="none" lIns="91440" tIns="45720" rIns="91440" bIns="45720">
            <a:prstTxWarp prst="textChevronInverted">
              <a:avLst/>
            </a:prstTxWarp>
            <a:spAutoFit/>
          </a:bodyPr>
          <a:lstStyle/>
          <a:p>
            <a:pPr algn="ctr" fontAlgn="auto">
              <a:spcBef>
                <a:spcPts val="0"/>
              </a:spcBef>
              <a:spcAft>
                <a:spcPts val="0"/>
              </a:spcAft>
            </a:pPr>
            <a:r>
              <a:rPr lang="it-IT" sz="54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rPr>
              <a:t>Noi veniamo a Te</a:t>
            </a:r>
            <a:endParaRPr lang="it-IT"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endParaRPr>
          </a:p>
        </p:txBody>
      </p:sp>
    </p:spTree>
    <p:extLst>
      <p:ext uri="{BB962C8B-B14F-4D97-AF65-F5344CB8AC3E}">
        <p14:creationId xmlns="" xmlns:p14="http://schemas.microsoft.com/office/powerpoint/2010/main" val="3888401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nvSpPr>
        <p:spPr bwMode="auto">
          <a:xfrm>
            <a:off x="285750" y="0"/>
            <a:ext cx="8643938" cy="6247864"/>
          </a:xfrm>
          <a:prstGeom prst="rect">
            <a:avLst/>
          </a:prstGeom>
          <a:noFill/>
          <a:ln w="9525">
            <a:noFill/>
            <a:miter lim="800000"/>
            <a:headEnd/>
            <a:tailEnd/>
          </a:ln>
          <a:effectLst/>
        </p:spPr>
        <p:txBody>
          <a:bodyPr anchor="ctr">
            <a:spAutoFit/>
          </a:bodyPr>
          <a:lstStyle/>
          <a:p>
            <a:pPr algn="just" eaLnBrk="0" hangingPunct="0">
              <a:defRPr/>
            </a:pPr>
            <a:r>
              <a:rPr lang="it-IT" sz="4000" dirty="0" smtClean="0">
                <a:latin typeface="+mj-lt"/>
                <a:ea typeface="Times New Roman" pitchFamily="18" charset="0"/>
                <a:cs typeface="Times New Roman" pitchFamily="18" charset="0"/>
              </a:rPr>
              <a:t>O Padre, tu hai mandato il Cristo, re e profeta, ad annunziare ai poveri il lieto messaggio del tuo regno, fa che la sua parola che oggi risuona nella Chiesa, ci edifichi in un corpo solo e ci renda strumento di liberazione e di salvezza. </a:t>
            </a:r>
            <a:r>
              <a:rPr lang="it-IT" sz="4000" dirty="0">
                <a:latin typeface="+mj-lt"/>
                <a:ea typeface="Times New Roman" pitchFamily="18" charset="0"/>
                <a:cs typeface="Times New Roman" pitchFamily="18" charset="0"/>
              </a:rPr>
              <a:t>Per il nostro Signore Gesù Cristo, tuo Figlio, che è Dio, e vive e regna con te, nell'unità dello Spirito Santo, per tutti i secoli dei secoli.  </a:t>
            </a:r>
            <a:r>
              <a:rPr lang="it-IT" sz="4000" dirty="0" smtClean="0">
                <a:latin typeface="+mj-lt"/>
                <a:ea typeface="Times New Roman" pitchFamily="18" charset="0"/>
                <a:cs typeface="Times New Roman" pitchFamily="18" charset="0"/>
              </a:rPr>
              <a:t>				</a:t>
            </a:r>
            <a:r>
              <a:rPr lang="it-IT" sz="4000" b="1" dirty="0" smtClean="0">
                <a:latin typeface="+mj-lt"/>
                <a:ea typeface="Times New Roman" pitchFamily="18" charset="0"/>
                <a:cs typeface="Times New Roman" pitchFamily="18" charset="0"/>
              </a:rPr>
              <a:t>Amen</a:t>
            </a:r>
            <a:r>
              <a:rPr lang="it-IT" sz="4000" b="1" dirty="0">
                <a:latin typeface="+mj-lt"/>
                <a:ea typeface="Times New Roman" pitchFamily="18" charset="0"/>
                <a:cs typeface="Times New Roman" pitchFamily="18" charset="0"/>
              </a:rPr>
              <a:t>.</a:t>
            </a:r>
            <a:r>
              <a:rPr lang="it-IT" sz="4000" dirty="0">
                <a:latin typeface="+mj-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86019" name="Picture 8" descr="Tapezzeria"/>
          <p:cNvPicPr>
            <a:picLocks noChangeAspect="1" noChangeArrowheads="1"/>
          </p:cNvPicPr>
          <p:nvPr/>
        </p:nvPicPr>
        <p:blipFill>
          <a:blip r:embed="rId2" cstate="print"/>
          <a:srcRect/>
          <a:stretch>
            <a:fillRect/>
          </a:stretch>
        </p:blipFill>
        <p:spPr bwMode="auto">
          <a:xfrm>
            <a:off x="5429250" y="0"/>
            <a:ext cx="3059113"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214313" y="214313"/>
            <a:ext cx="8715375" cy="5909310"/>
          </a:xfrm>
          <a:prstGeom prst="rect">
            <a:avLst/>
          </a:prstGeom>
          <a:noFill/>
          <a:ln w="9525">
            <a:noFill/>
            <a:miter lim="800000"/>
            <a:headEnd/>
            <a:tailEnd/>
          </a:ln>
          <a:effectLst/>
        </p:spPr>
        <p:txBody>
          <a:bodyPr anchor="ctr">
            <a:spAutoFit/>
          </a:bodyPr>
          <a:lstStyle/>
          <a:p>
            <a:pPr algn="just" eaLnBrk="0" hangingPunct="0">
              <a:defRPr/>
            </a:pPr>
            <a:r>
              <a:rPr lang="it-IT" sz="4000" i="1" dirty="0" smtClean="0">
                <a:latin typeface="+mn-lt"/>
                <a:ea typeface="Times New Roman" pitchFamily="18" charset="0"/>
                <a:cs typeface="Arial" pitchFamily="34" charset="0"/>
              </a:rPr>
              <a:t>Dal libro di </a:t>
            </a:r>
            <a:r>
              <a:rPr lang="it-IT" sz="4000" i="1" dirty="0" err="1" smtClean="0">
                <a:latin typeface="+mn-lt"/>
                <a:ea typeface="Times New Roman" pitchFamily="18" charset="0"/>
                <a:cs typeface="Arial" pitchFamily="34" charset="0"/>
              </a:rPr>
              <a:t>Neemìa</a:t>
            </a:r>
            <a:endParaRPr lang="it-IT" sz="4000" i="1" dirty="0" smtClean="0">
              <a:latin typeface="+mn-lt"/>
              <a:ea typeface="Times New Roman" pitchFamily="18" charset="0"/>
              <a:cs typeface="Arial" pitchFamily="34" charset="0"/>
            </a:endParaRPr>
          </a:p>
          <a:p>
            <a:pPr algn="just" eaLnBrk="0" hangingPunct="0">
              <a:defRPr/>
            </a:pPr>
            <a:endParaRPr lang="it-IT" sz="1800" i="1" dirty="0">
              <a:latin typeface="+mn-lt"/>
              <a:ea typeface="Times New Roman" pitchFamily="18" charset="0"/>
              <a:cs typeface="Arial" pitchFamily="34" charset="0"/>
            </a:endParaRPr>
          </a:p>
          <a:p>
            <a:pPr algn="just" eaLnBrk="0" hangingPunct="0">
              <a:defRPr/>
            </a:pPr>
            <a:r>
              <a:rPr lang="it-IT" sz="4000" dirty="0" smtClean="0">
                <a:latin typeface="+mn-lt"/>
                <a:ea typeface="Times New Roman" pitchFamily="18" charset="0"/>
                <a:cs typeface="Arial" pitchFamily="34" charset="0"/>
              </a:rPr>
              <a:t>In quei giorni, il sacerdote Esdra portò la legge davanti all’assemblea degli uomini, delle donne e di quanti erano capaci di intendere. Lesse il libro sulla piazza davanti alla porta delle Acque, dallo spuntare della luce fino a mezzogiorno, in presenza degli uomini, delle donne e di quelli che erano capaci d’intendere; </a:t>
            </a:r>
            <a:endParaRPr lang="it-IT" sz="4000" dirty="0">
              <a:latin typeface="+mn-lt"/>
              <a:ea typeface="Times New Roman" pitchFamily="18"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572500" cy="5232202"/>
          </a:xfrm>
          <a:prstGeom prst="rect">
            <a:avLst/>
          </a:prstGeom>
        </p:spPr>
        <p:txBody>
          <a:bodyPr>
            <a:spAutoFit/>
          </a:bodyPr>
          <a:lstStyle/>
          <a:p>
            <a:pPr algn="just" eaLnBrk="0" hangingPunct="0">
              <a:defRPr/>
            </a:pPr>
            <a:endParaRPr lang="it-IT" sz="1400" dirty="0">
              <a:solidFill>
                <a:prstClr val="black"/>
              </a:solidFill>
              <a:latin typeface="Calibri"/>
              <a:ea typeface="Times New Roman" pitchFamily="18" charset="0"/>
              <a:cs typeface="Arial" pitchFamily="34" charset="0"/>
            </a:endParaRPr>
          </a:p>
          <a:p>
            <a:pPr lvl="0" algn="just" eaLnBrk="0" hangingPunct="0">
              <a:defRPr/>
            </a:pPr>
            <a:r>
              <a:rPr lang="it-IT" sz="4000" dirty="0" smtClean="0">
                <a:solidFill>
                  <a:prstClr val="black"/>
                </a:solidFill>
                <a:latin typeface="Calibri"/>
                <a:ea typeface="Times New Roman" pitchFamily="18" charset="0"/>
                <a:cs typeface="Arial" pitchFamily="34" charset="0"/>
              </a:rPr>
              <a:t>tutto il popolo tendeva l’orecchio al libro della legge. Lo scriba Esdra stava sopra una tribuna di legno, che avevano costruito per l’occorrenza. Esdra aprì il libro in presenza di tutto il popolo, poiché stava più in alto di tutti; come ebbe aperto il libro, tutto il popolo si alzò in piedi. </a:t>
            </a:r>
            <a:endParaRPr lang="it-IT" sz="4000" dirty="0">
              <a:solidFill>
                <a:prstClr val="black"/>
              </a:solidFill>
              <a:latin typeface="Calibri"/>
              <a:ea typeface="Times New Roman"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858312" cy="5016758"/>
          </a:xfrm>
          <a:prstGeom prst="rect">
            <a:avLst/>
          </a:prstGeom>
        </p:spPr>
        <p:txBody>
          <a:bodyPr wrap="square">
            <a:spAutoFit/>
          </a:bodyPr>
          <a:lstStyle/>
          <a:p>
            <a:pPr lvl="0" algn="just" eaLnBrk="0" hangingPunct="0">
              <a:defRPr/>
            </a:pPr>
            <a:r>
              <a:rPr lang="it-IT" sz="4000" dirty="0" smtClean="0">
                <a:solidFill>
                  <a:prstClr val="black"/>
                </a:solidFill>
                <a:latin typeface="Calibri"/>
                <a:ea typeface="Times New Roman" pitchFamily="18" charset="0"/>
                <a:cs typeface="Arial" pitchFamily="34" charset="0"/>
              </a:rPr>
              <a:t>Esdra benedisse il Signore, Dio grande, e tutto il popolo rispose: «Amen, </a:t>
            </a:r>
            <a:r>
              <a:rPr lang="it-IT" sz="4000" dirty="0" err="1" smtClean="0">
                <a:solidFill>
                  <a:prstClr val="black"/>
                </a:solidFill>
                <a:latin typeface="Calibri"/>
                <a:ea typeface="Times New Roman" pitchFamily="18" charset="0"/>
                <a:cs typeface="Arial" pitchFamily="34" charset="0"/>
              </a:rPr>
              <a:t>amen</a:t>
            </a:r>
            <a:r>
              <a:rPr lang="it-IT" sz="4000" dirty="0" smtClean="0">
                <a:solidFill>
                  <a:prstClr val="black"/>
                </a:solidFill>
                <a:latin typeface="Calibri"/>
                <a:ea typeface="Times New Roman" pitchFamily="18" charset="0"/>
                <a:cs typeface="Arial" pitchFamily="34" charset="0"/>
              </a:rPr>
              <a:t>», alzando le mani; si inginocchiarono e si prostrarono con la faccia a terra dinanzi al Signore. I </a:t>
            </a:r>
            <a:r>
              <a:rPr lang="it-IT" sz="4000" dirty="0" err="1" smtClean="0">
                <a:solidFill>
                  <a:prstClr val="black"/>
                </a:solidFill>
                <a:latin typeface="Calibri"/>
                <a:ea typeface="Times New Roman" pitchFamily="18" charset="0"/>
                <a:cs typeface="Arial" pitchFamily="34" charset="0"/>
              </a:rPr>
              <a:t>levìti</a:t>
            </a:r>
            <a:r>
              <a:rPr lang="it-IT" sz="4000" dirty="0" smtClean="0">
                <a:solidFill>
                  <a:prstClr val="black"/>
                </a:solidFill>
                <a:latin typeface="Calibri"/>
                <a:ea typeface="Times New Roman" pitchFamily="18" charset="0"/>
                <a:cs typeface="Arial" pitchFamily="34" charset="0"/>
              </a:rPr>
              <a:t> leggevano il libro della legge di Dio a brani distinti e spiegavano il senso, e così facevano comprendere la lettura. </a:t>
            </a:r>
            <a:endParaRPr lang="it-IT" sz="4000" dirty="0">
              <a:solidFill>
                <a:prstClr val="black"/>
              </a:solidFill>
              <a:latin typeface="Calibri"/>
              <a:ea typeface="Times New Roman" pitchFamily="18"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016758"/>
          </a:xfrm>
          <a:prstGeom prst="rect">
            <a:avLst/>
          </a:prstGeom>
        </p:spPr>
        <p:txBody>
          <a:bodyPr wrap="square">
            <a:spAutoFit/>
          </a:bodyPr>
          <a:lstStyle/>
          <a:p>
            <a:pPr lvl="0" algn="just" eaLnBrk="0" hangingPunct="0">
              <a:defRPr/>
            </a:pPr>
            <a:r>
              <a:rPr lang="it-IT" sz="4000" dirty="0" err="1" smtClean="0">
                <a:solidFill>
                  <a:prstClr val="black"/>
                </a:solidFill>
                <a:latin typeface="Calibri"/>
                <a:ea typeface="Times New Roman" pitchFamily="18" charset="0"/>
                <a:cs typeface="Arial" pitchFamily="34" charset="0"/>
              </a:rPr>
              <a:t>Neemìa</a:t>
            </a:r>
            <a:r>
              <a:rPr lang="it-IT" sz="4000" dirty="0" smtClean="0">
                <a:solidFill>
                  <a:prstClr val="black"/>
                </a:solidFill>
                <a:latin typeface="Calibri"/>
                <a:ea typeface="Times New Roman" pitchFamily="18" charset="0"/>
                <a:cs typeface="Arial" pitchFamily="34" charset="0"/>
              </a:rPr>
              <a:t>, che era il governatore, Esdra, sacerdote e scriba, e i leviti che ammaestravano il popolo dissero a tutto il popolo: «Questo giorno è consacrato al Signore, vostro Dio; non fate lutto e non piangete!». Infatti tutto il popolo piangeva, mentre ascoltava le parole della legge. </a:t>
            </a:r>
            <a:endParaRPr lang="it-IT" sz="4000" dirty="0">
              <a:solidFill>
                <a:prstClr val="black"/>
              </a:solidFill>
              <a:latin typeface="Calibri"/>
              <a:ea typeface="Times New Roman" pitchFamily="18"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858312" cy="5632311"/>
          </a:xfrm>
          <a:prstGeom prst="rect">
            <a:avLst/>
          </a:prstGeom>
        </p:spPr>
        <p:txBody>
          <a:bodyPr wrap="square">
            <a:spAutoFit/>
          </a:bodyPr>
          <a:lstStyle/>
          <a:p>
            <a:pPr lvl="0" algn="just" eaLnBrk="0" hangingPunct="0">
              <a:defRPr/>
            </a:pPr>
            <a:r>
              <a:rPr lang="it-IT" sz="4000" dirty="0" smtClean="0">
                <a:solidFill>
                  <a:prstClr val="black"/>
                </a:solidFill>
                <a:latin typeface="Calibri"/>
                <a:ea typeface="Times New Roman" pitchFamily="18" charset="0"/>
                <a:cs typeface="Arial" pitchFamily="34" charset="0"/>
              </a:rPr>
              <a:t>Poi </a:t>
            </a:r>
            <a:r>
              <a:rPr lang="it-IT" sz="4000" dirty="0" err="1" smtClean="0">
                <a:solidFill>
                  <a:prstClr val="black"/>
                </a:solidFill>
                <a:latin typeface="Calibri"/>
                <a:ea typeface="Times New Roman" pitchFamily="18" charset="0"/>
                <a:cs typeface="Arial" pitchFamily="34" charset="0"/>
              </a:rPr>
              <a:t>Neemìa</a:t>
            </a:r>
            <a:r>
              <a:rPr lang="it-IT" sz="4000" dirty="0" smtClean="0">
                <a:solidFill>
                  <a:prstClr val="black"/>
                </a:solidFill>
                <a:latin typeface="Calibri"/>
                <a:ea typeface="Times New Roman" pitchFamily="18" charset="0"/>
                <a:cs typeface="Arial" pitchFamily="34" charset="0"/>
              </a:rPr>
              <a:t> disse loro: «Andate, mangiate carni grasse e bevete vini dolci e mandate porzioni a quelli che nulla hanno di preparato, perché questo giorno è consacrato al Signore nostro; non vi rattristate, perché la gioia del Signore è la vostra forza». </a:t>
            </a:r>
          </a:p>
          <a:p>
            <a:pPr lvl="0" algn="just" eaLnBrk="0" hangingPunct="0">
              <a:defRPr/>
            </a:pPr>
            <a:r>
              <a:rPr lang="it-IT" sz="4000" dirty="0" smtClean="0">
                <a:solidFill>
                  <a:prstClr val="black"/>
                </a:solidFill>
                <a:latin typeface="Calibri"/>
                <a:ea typeface="Times New Roman" pitchFamily="18" charset="0"/>
                <a:cs typeface="Arial" pitchFamily="34" charset="0"/>
              </a:rPr>
              <a:t>Parola di Dio.    </a:t>
            </a:r>
          </a:p>
          <a:p>
            <a:pPr lvl="0" algn="r" eaLnBrk="0" hangingPunct="0">
              <a:defRPr/>
            </a:pPr>
            <a:r>
              <a:rPr lang="it-IT" sz="4000" b="1" dirty="0" smtClean="0">
                <a:solidFill>
                  <a:prstClr val="black"/>
                </a:solidFill>
                <a:effectLst>
                  <a:outerShdw blurRad="38100" dist="38100" dir="2700000" algn="tl">
                    <a:srgbClr val="000000">
                      <a:alpha val="43137"/>
                    </a:srgbClr>
                  </a:outerShdw>
                </a:effectLst>
                <a:latin typeface="Calibri"/>
                <a:ea typeface="Times New Roman" pitchFamily="18" charset="0"/>
                <a:cs typeface="Arial" pitchFamily="34" charset="0"/>
              </a:rPr>
              <a:t>Rendiamo grazie a Dio.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http://tillilh9821.altervista.org/albums/userpics/10001/Forgivenlarge%5B1%5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a:t>
            </a:r>
            <a:r>
              <a:rPr lang="ca-ES" sz="6600" b="1" i="1" dirty="0">
                <a:solidFill>
                  <a:srgbClr val="FF0A1E"/>
                </a:solidFill>
                <a:latin typeface="Comic Sans MS" pitchFamily="66" charset="0"/>
                <a:cs typeface="+mn-cs"/>
              </a:rPr>
              <a:t>Salmo responsoriale</a:t>
            </a:r>
          </a:p>
        </p:txBody>
      </p:sp>
      <p:sp>
        <p:nvSpPr>
          <p:cNvPr id="11269" name="Rectangle 5"/>
          <p:cNvSpPr>
            <a:spLocks noChangeArrowheads="1"/>
          </p:cNvSpPr>
          <p:nvPr/>
        </p:nvSpPr>
        <p:spPr bwMode="auto">
          <a:xfrm>
            <a:off x="2714612" y="1341438"/>
            <a:ext cx="6143638"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Le tue parole, Signore,</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sono spirito e vita.</a:t>
            </a:r>
          </a:p>
        </p:txBody>
      </p:sp>
      <p:sp>
        <p:nvSpPr>
          <p:cNvPr id="11270" name="Rectangle 6"/>
          <p:cNvSpPr>
            <a:spLocks noChangeArrowheads="1"/>
          </p:cNvSpPr>
          <p:nvPr/>
        </p:nvSpPr>
        <p:spPr bwMode="auto">
          <a:xfrm>
            <a:off x="285720" y="4143380"/>
            <a:ext cx="8001024" cy="2308324"/>
          </a:xfrm>
          <a:prstGeom prst="rect">
            <a:avLst/>
          </a:prstGeom>
          <a:solidFill>
            <a:srgbClr val="0000FF">
              <a:alpha val="50000"/>
            </a:srgbClr>
          </a:solidFill>
          <a:ln w="9525">
            <a:noFill/>
            <a:miter lim="800000"/>
            <a:headEnd/>
            <a:tailEnd/>
          </a:ln>
          <a:effectLst/>
        </p:spPr>
        <p:txBody>
          <a:bodyPr wrap="square">
            <a:spAutoFit/>
          </a:bodyPr>
          <a:lstStyle/>
          <a:p>
            <a:pPr eaLnBrk="0" hangingPunct="0">
              <a:defRPr/>
            </a:pPr>
            <a:r>
              <a:rPr lang="it-IT" sz="3600" b="1" i="1" dirty="0" smtClean="0">
                <a:solidFill>
                  <a:schemeClr val="bg1"/>
                </a:solidFill>
                <a:effectLst>
                  <a:outerShdw blurRad="38100" dist="38100" dir="2700000" algn="tl">
                    <a:srgbClr val="000000"/>
                  </a:outerShdw>
                </a:effectLst>
                <a:latin typeface="Comic Sans MS" pitchFamily="66" charset="0"/>
                <a:cs typeface="+mn-cs"/>
              </a:rPr>
              <a:t>La legge del Signore è perfetta, rinfranca l’anima; la testimonianza </a:t>
            </a:r>
          </a:p>
          <a:p>
            <a:pPr eaLnBrk="0" hangingPunct="0">
              <a:defRPr/>
            </a:pPr>
            <a:r>
              <a:rPr lang="it-IT" sz="3600" b="1" i="1" dirty="0" smtClean="0">
                <a:solidFill>
                  <a:schemeClr val="bg1"/>
                </a:solidFill>
                <a:effectLst>
                  <a:outerShdw blurRad="38100" dist="38100" dir="2700000" algn="tl">
                    <a:srgbClr val="000000"/>
                  </a:outerShdw>
                </a:effectLst>
                <a:latin typeface="Comic Sans MS" pitchFamily="66" charset="0"/>
                <a:cs typeface="+mn-cs"/>
              </a:rPr>
              <a:t>del Signore è stabile, rende </a:t>
            </a:r>
          </a:p>
          <a:p>
            <a:pPr eaLnBrk="0" hangingPunct="0">
              <a:defRPr/>
            </a:pPr>
            <a:r>
              <a:rPr lang="it-IT" sz="3600" b="1" i="1" dirty="0" smtClean="0">
                <a:solidFill>
                  <a:schemeClr val="bg1"/>
                </a:solidFill>
                <a:effectLst>
                  <a:outerShdw blurRad="38100" dist="38100" dir="2700000" algn="tl">
                    <a:srgbClr val="000000"/>
                  </a:outerShdw>
                </a:effectLst>
                <a:latin typeface="Comic Sans MS" pitchFamily="66" charset="0"/>
                <a:cs typeface="+mn-cs"/>
              </a:rPr>
              <a:t>saggio il semplice. </a:t>
            </a:r>
            <a:endParaRPr lang="ca-ES" sz="36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P spid="112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Clicca per immagine full size"/>
          <p:cNvPicPr>
            <a:picLocks noChangeAspect="1" noChangeArrowheads="1"/>
          </p:cNvPicPr>
          <p:nvPr/>
        </p:nvPicPr>
        <p:blipFill>
          <a:blip r:embed="rId2" cstate="print"/>
          <a:srcRect/>
          <a:stretch>
            <a:fillRect/>
          </a:stretch>
        </p:blipFill>
        <p:spPr bwMode="auto">
          <a:xfrm>
            <a:off x="0" y="150813"/>
            <a:ext cx="9144000" cy="6707187"/>
          </a:xfrm>
          <a:prstGeom prst="rect">
            <a:avLst/>
          </a:prstGeom>
          <a:noFill/>
          <a:ln w="9525">
            <a:noFill/>
            <a:miter lim="800000"/>
            <a:headEnd/>
            <a:tailEnd/>
          </a:ln>
        </p:spPr>
      </p:pic>
      <p:sp>
        <p:nvSpPr>
          <p:cNvPr id="34819" name="Rettangolo 2"/>
          <p:cNvSpPr>
            <a:spLocks noChangeArrowheads="1"/>
          </p:cNvSpPr>
          <p:nvPr/>
        </p:nvSpPr>
        <p:spPr bwMode="auto">
          <a:xfrm>
            <a:off x="285750" y="3857628"/>
            <a:ext cx="8858250" cy="2554545"/>
          </a:xfrm>
          <a:prstGeom prst="rect">
            <a:avLst/>
          </a:prstGeom>
          <a:solidFill>
            <a:srgbClr val="FFFFFF">
              <a:alpha val="69804"/>
            </a:srgbClr>
          </a:solidFill>
          <a:ln w="9525">
            <a:noFill/>
            <a:miter lim="800000"/>
            <a:headEnd/>
            <a:tailEnd/>
          </a:ln>
        </p:spPr>
        <p:txBody>
          <a:bodyPr>
            <a:spAutoFit/>
          </a:bodyPr>
          <a:lstStyle/>
          <a:p>
            <a:pPr eaLnBrk="0" hangingPunct="0">
              <a:defRPr/>
            </a:pPr>
            <a:r>
              <a:rPr lang="it-IT" sz="4000" b="1" i="1" dirty="0" smtClean="0">
                <a:solidFill>
                  <a:srgbClr val="FF0000"/>
                </a:solidFill>
                <a:effectLst>
                  <a:outerShdw blurRad="38100" dist="38100" dir="2700000" algn="tl">
                    <a:srgbClr val="000000">
                      <a:alpha val="43137"/>
                    </a:srgbClr>
                  </a:outerShdw>
                </a:effectLst>
                <a:latin typeface="Comic Sans MS" pitchFamily="66" charset="0"/>
                <a:cs typeface="+mn-cs"/>
              </a:rPr>
              <a:t>I precetti del Signore sono retti, fanno gioire il cuore; il comando del Signore è limpido, illumina gli occhi. </a:t>
            </a:r>
            <a:endParaRPr lang="it-IT" sz="4000" b="1" i="1" dirty="0">
              <a:solidFill>
                <a:srgbClr val="FF0000"/>
              </a:solidFill>
              <a:effectLst>
                <a:outerShdw blurRad="38100" dist="38100" dir="2700000" algn="tl">
                  <a:srgbClr val="000000">
                    <a:alpha val="43137"/>
                  </a:srgbClr>
                </a:outerShdw>
              </a:effectLst>
              <a:latin typeface="Comic Sans MS" pitchFamily="66" charset="0"/>
              <a:cs typeface="+mn-cs"/>
            </a:endParaRPr>
          </a:p>
        </p:txBody>
      </p:sp>
      <p:sp>
        <p:nvSpPr>
          <p:cNvPr id="6" name="Rectangle 5"/>
          <p:cNvSpPr>
            <a:spLocks noChangeArrowheads="1"/>
          </p:cNvSpPr>
          <p:nvPr/>
        </p:nvSpPr>
        <p:spPr bwMode="auto">
          <a:xfrm>
            <a:off x="2714612" y="571480"/>
            <a:ext cx="6143638"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Le tue parole, Signore,</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sono spirito e vita.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Clicca per immagine full size"/>
          <p:cNvPicPr>
            <a:picLocks noChangeAspect="1" noChangeArrowheads="1"/>
          </p:cNvPicPr>
          <p:nvPr/>
        </p:nvPicPr>
        <p:blipFill>
          <a:blip r:embed="rId2" cstate="print"/>
          <a:srcRect/>
          <a:stretch>
            <a:fillRect/>
          </a:stretch>
        </p:blipFill>
        <p:spPr bwMode="auto">
          <a:xfrm>
            <a:off x="0" y="0"/>
            <a:ext cx="9158288" cy="6858000"/>
          </a:xfrm>
          <a:prstGeom prst="rect">
            <a:avLst/>
          </a:prstGeom>
          <a:noFill/>
          <a:ln w="9525">
            <a:noFill/>
            <a:miter lim="800000"/>
            <a:headEnd/>
            <a:tailEnd/>
          </a:ln>
        </p:spPr>
      </p:pic>
      <p:sp>
        <p:nvSpPr>
          <p:cNvPr id="92163" name="Rectangle 4"/>
          <p:cNvSpPr>
            <a:spLocks noChangeArrowheads="1"/>
          </p:cNvSpPr>
          <p:nvPr/>
        </p:nvSpPr>
        <p:spPr bwMode="auto">
          <a:xfrm>
            <a:off x="500063" y="3357563"/>
            <a:ext cx="7643837" cy="2554545"/>
          </a:xfrm>
          <a:prstGeom prst="rect">
            <a:avLst/>
          </a:prstGeom>
          <a:solidFill>
            <a:srgbClr val="FFFFFF">
              <a:alpha val="69803"/>
            </a:srgbClr>
          </a:solidFill>
          <a:ln w="9525">
            <a:noFill/>
            <a:miter lim="800000"/>
            <a:headEnd/>
            <a:tailEnd/>
          </a:ln>
        </p:spPr>
        <p:txBody>
          <a:bodyPr wrap="square">
            <a:spAutoFit/>
          </a:bodyPr>
          <a:lstStyle/>
          <a:p>
            <a:pPr eaLnBrk="0" hangingPunct="0"/>
            <a:r>
              <a:rPr lang="it-IT" sz="4000" b="1" i="1" dirty="0" smtClean="0">
                <a:latin typeface="Comic Sans MS" pitchFamily="66" charset="0"/>
              </a:rPr>
              <a:t>Il timore del Signore </a:t>
            </a:r>
          </a:p>
          <a:p>
            <a:pPr eaLnBrk="0" hangingPunct="0"/>
            <a:r>
              <a:rPr lang="it-IT" sz="4000" b="1" i="1" dirty="0" smtClean="0">
                <a:latin typeface="Comic Sans MS" pitchFamily="66" charset="0"/>
              </a:rPr>
              <a:t>è puro, rimane per sempre; </a:t>
            </a:r>
          </a:p>
          <a:p>
            <a:pPr eaLnBrk="0" hangingPunct="0"/>
            <a:r>
              <a:rPr lang="it-IT" sz="4000" b="1" i="1" dirty="0" smtClean="0">
                <a:latin typeface="Comic Sans MS" pitchFamily="66" charset="0"/>
              </a:rPr>
              <a:t>i giudizi del Signore </a:t>
            </a:r>
          </a:p>
          <a:p>
            <a:pPr eaLnBrk="0" hangingPunct="0"/>
            <a:r>
              <a:rPr lang="it-IT" sz="4000" b="1" i="1" dirty="0" smtClean="0">
                <a:latin typeface="Comic Sans MS" pitchFamily="66" charset="0"/>
              </a:rPr>
              <a:t>sono fedeli, sono tutti giusti.</a:t>
            </a:r>
            <a:endParaRPr lang="ca-ES" sz="4000" b="1" i="1" dirty="0">
              <a:latin typeface="Comic Sans MS" pitchFamily="66" charset="0"/>
            </a:endParaRPr>
          </a:p>
        </p:txBody>
      </p:sp>
      <p:sp>
        <p:nvSpPr>
          <p:cNvPr id="5" name="Rectangle 5"/>
          <p:cNvSpPr>
            <a:spLocks noChangeArrowheads="1"/>
          </p:cNvSpPr>
          <p:nvPr/>
        </p:nvSpPr>
        <p:spPr bwMode="auto">
          <a:xfrm>
            <a:off x="2714612" y="1341438"/>
            <a:ext cx="6143638"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Le tue parole, Signore,</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sono spirito e vita.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 xmlns:a14="http://schemas.microsoft.com/office/drawing/2010/main"/>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 xmlns:p14="http://schemas.microsoft.com/office/powerpoint/2010/main" val="3091398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Clicca per immagine full siz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3187" name="Rectangle 4"/>
          <p:cNvSpPr>
            <a:spLocks noChangeArrowheads="1"/>
          </p:cNvSpPr>
          <p:nvPr/>
        </p:nvSpPr>
        <p:spPr bwMode="auto">
          <a:xfrm>
            <a:off x="642938" y="3429000"/>
            <a:ext cx="8501062" cy="2554545"/>
          </a:xfrm>
          <a:prstGeom prst="rect">
            <a:avLst/>
          </a:prstGeom>
          <a:solidFill>
            <a:srgbClr val="FFFFFF">
              <a:alpha val="69803"/>
            </a:srgbClr>
          </a:solidFill>
          <a:ln w="9525">
            <a:noFill/>
            <a:miter lim="800000"/>
            <a:headEnd/>
            <a:tailEnd/>
          </a:ln>
        </p:spPr>
        <p:txBody>
          <a:bodyPr>
            <a:spAutoFit/>
          </a:bodyPr>
          <a:lstStyle/>
          <a:p>
            <a:pPr eaLnBrk="0" hangingPunct="0"/>
            <a:r>
              <a:rPr lang="it-IT" sz="4000" b="1" i="1" dirty="0" smtClean="0">
                <a:latin typeface="Comic Sans MS" pitchFamily="66" charset="0"/>
              </a:rPr>
              <a:t>Ti siano gradite le parole </a:t>
            </a:r>
          </a:p>
          <a:p>
            <a:pPr eaLnBrk="0" hangingPunct="0"/>
            <a:r>
              <a:rPr lang="it-IT" sz="4000" b="1" i="1" dirty="0" smtClean="0">
                <a:latin typeface="Comic Sans MS" pitchFamily="66" charset="0"/>
              </a:rPr>
              <a:t>della mia bocca; davanti a te </a:t>
            </a:r>
          </a:p>
          <a:p>
            <a:pPr eaLnBrk="0" hangingPunct="0"/>
            <a:r>
              <a:rPr lang="it-IT" sz="4000" b="1" i="1" dirty="0" smtClean="0">
                <a:latin typeface="Comic Sans MS" pitchFamily="66" charset="0"/>
              </a:rPr>
              <a:t>i pensieri del mio cuore, Signore, mia roccia e mio redentore. </a:t>
            </a:r>
            <a:endParaRPr lang="ca-ES" sz="4000" b="1" i="1" dirty="0">
              <a:latin typeface="Comic Sans MS" pitchFamily="66" charset="0"/>
            </a:endParaRPr>
          </a:p>
        </p:txBody>
      </p:sp>
      <p:sp>
        <p:nvSpPr>
          <p:cNvPr id="5" name="Rectangle 5"/>
          <p:cNvSpPr>
            <a:spLocks noChangeArrowheads="1"/>
          </p:cNvSpPr>
          <p:nvPr/>
        </p:nvSpPr>
        <p:spPr bwMode="auto">
          <a:xfrm>
            <a:off x="2714612" y="1341438"/>
            <a:ext cx="6143638"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algn="r" eaLnBrk="0" hangingPunct="0">
              <a:defRPr/>
            </a:pPr>
            <a:r>
              <a:rPr lang="ca-ES" dirty="0">
                <a:latin typeface="Times"/>
                <a:cs typeface="+mn-c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Le tue parole, Signore,</a:t>
            </a:r>
          </a:p>
          <a:p>
            <a:pPr algn="r" eaLnBrk="0" hangingPunct="0">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cs typeface="+mn-cs"/>
              </a:rPr>
              <a:t>sono spirito e vita.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http://www.maran-ata.it/immagini/gesu1.jpg">
            <a:hlinkClick r:id="rId2"/>
          </p:cNvPr>
          <p:cNvPicPr>
            <a:picLocks noChangeAspect="1" noChangeArrowheads="1"/>
          </p:cNvPicPr>
          <p:nvPr/>
        </p:nvPicPr>
        <p:blipFill>
          <a:blip r:embed="rId3" cstate="print"/>
          <a:srcRect/>
          <a:stretch>
            <a:fillRect/>
          </a:stretch>
        </p:blipFill>
        <p:spPr bwMode="auto">
          <a:xfrm>
            <a:off x="0" y="0"/>
            <a:ext cx="9139238" cy="6858000"/>
          </a:xfrm>
          <a:prstGeom prst="rect">
            <a:avLst/>
          </a:prstGeom>
          <a:noFill/>
          <a:ln w="9525">
            <a:noFill/>
            <a:miter lim="800000"/>
            <a:headEnd/>
            <a:tailEnd/>
          </a:ln>
        </p:spPr>
      </p:pic>
      <p:sp>
        <p:nvSpPr>
          <p:cNvPr id="4100" name="Rectangle 4"/>
          <p:cNvSpPr>
            <a:spLocks noChangeArrowheads="1"/>
          </p:cNvSpPr>
          <p:nvPr/>
        </p:nvSpPr>
        <p:spPr bwMode="auto">
          <a:xfrm>
            <a:off x="142875" y="4000500"/>
            <a:ext cx="9001125" cy="2554545"/>
          </a:xfrm>
          <a:prstGeom prst="rect">
            <a:avLst/>
          </a:prstGeom>
          <a:solidFill>
            <a:srgbClr val="008000"/>
          </a:solidFill>
          <a:ln w="9525">
            <a:noFill/>
            <a:miter lim="800000"/>
            <a:headEnd/>
            <a:tailEnd/>
          </a:ln>
          <a:effectLst/>
        </p:spPr>
        <p:txBody>
          <a:bodyPr>
            <a:spAutoFit/>
          </a:bodyPr>
          <a:lstStyle/>
          <a:p>
            <a:pPr eaLnBrk="0" fontAlgn="auto" hangingPunct="0">
              <a:spcBef>
                <a:spcPts val="0"/>
              </a:spcBef>
              <a:spcAft>
                <a:spcPts val="0"/>
              </a:spcAft>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Il Signore mi ha mandato a portare ai poveri il lieto annuncio, a proclamare ai prigionieri la liberazione.</a:t>
            </a:r>
          </a:p>
        </p:txBody>
      </p:sp>
      <p:sp>
        <p:nvSpPr>
          <p:cNvPr id="4" name="WordArt 4"/>
          <p:cNvSpPr>
            <a:spLocks noChangeArrowheads="1" noChangeShapeType="1" noTextEdit="1"/>
          </p:cNvSpPr>
          <p:nvPr/>
        </p:nvSpPr>
        <p:spPr bwMode="auto">
          <a:xfrm>
            <a:off x="285750"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autoUpdateAnimBg="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p>
          <a:p>
            <a:pPr eaLnBrk="0" hangingPunct="0"/>
            <a:r>
              <a:rPr lang="it-IT" sz="4000" dirty="0">
                <a:solidFill>
                  <a:srgbClr val="000000"/>
                </a:solidFill>
                <a:latin typeface="Calibri" pitchFamily="34" charset="0"/>
              </a:rPr>
              <a:t>secondo </a:t>
            </a:r>
            <a:r>
              <a:rPr lang="it-IT" sz="4000" dirty="0" smtClean="0">
                <a:solidFill>
                  <a:srgbClr val="000000"/>
                </a:solidFill>
                <a:latin typeface="Calibri" pitchFamily="34" charset="0"/>
              </a:rPr>
              <a:t>Luca.</a:t>
            </a:r>
            <a:endParaRPr lang="it-IT" sz="4000" dirty="0">
              <a:solidFill>
                <a:srgbClr val="000000"/>
              </a:solidFill>
              <a:latin typeface="Calibri" pitchFamily="34" charset="0"/>
            </a:endParaRP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95235" name="Picture 4" descr="C:\Users\Fede\Desktop\22100AA.JPG"/>
          <p:cNvPicPr>
            <a:picLocks noChangeAspect="1" noChangeArrowheads="1"/>
          </p:cNvPicPr>
          <p:nvPr/>
        </p:nvPicPr>
        <p:blipFill>
          <a:blip r:embed="rId2" cstate="print"/>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358346" cy="6914458"/>
          </a:xfrm>
          <a:prstGeom prst="rect">
            <a:avLst/>
          </a:prstGeom>
          <a:noFill/>
          <a:ln w="9525">
            <a:noFill/>
            <a:miter lim="800000"/>
            <a:headEnd/>
            <a:tailEnd/>
          </a:ln>
        </p:spPr>
      </p:pic>
      <p:sp>
        <p:nvSpPr>
          <p:cNvPr id="96258" name="Rettangolo 1"/>
          <p:cNvSpPr>
            <a:spLocks noChangeArrowheads="1"/>
          </p:cNvSpPr>
          <p:nvPr/>
        </p:nvSpPr>
        <p:spPr bwMode="auto">
          <a:xfrm>
            <a:off x="142875" y="285750"/>
            <a:ext cx="8786813" cy="1938992"/>
          </a:xfrm>
          <a:prstGeom prst="rect">
            <a:avLst/>
          </a:prstGeom>
          <a:noFill/>
          <a:ln w="9525">
            <a:noFill/>
            <a:miter lim="800000"/>
            <a:headEnd/>
            <a:tailEnd/>
          </a:ln>
        </p:spPr>
        <p:txBody>
          <a:bodyPr>
            <a:spAutoFit/>
          </a:bodyPr>
          <a:lstStyle/>
          <a:p>
            <a:pPr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Poiché molti hanno cercato di raccontare con ordine gli avvenimenti che si sono compiuti in mezzo a noi, </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972323"/>
          </a:xfrm>
          <a:prstGeom prst="rect">
            <a:avLst/>
          </a:prstGeom>
          <a:noFill/>
          <a:ln w="9525">
            <a:noFill/>
            <a:miter lim="800000"/>
            <a:headEnd/>
            <a:tailEnd/>
          </a:ln>
          <a:effectLst/>
        </p:spPr>
      </p:pic>
      <p:sp>
        <p:nvSpPr>
          <p:cNvPr id="3" name="CasellaDiTesto 2"/>
          <p:cNvSpPr txBox="1"/>
          <p:nvPr/>
        </p:nvSpPr>
        <p:spPr>
          <a:xfrm>
            <a:off x="357158" y="214290"/>
            <a:ext cx="8429684" cy="2554545"/>
          </a:xfrm>
          <a:prstGeom prst="rect">
            <a:avLst/>
          </a:prstGeom>
          <a:noFill/>
        </p:spPr>
        <p:txBody>
          <a:bodyPr wrap="square" rtlCol="0">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come ce li hanno trasmessi coloro che ne furono testimoni oculari fin da principio e divennero ministri della Parola,</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p:spPr>
      </p:pic>
      <p:sp>
        <p:nvSpPr>
          <p:cNvPr id="2" name="Rettangolo 1"/>
          <p:cNvSpPr/>
          <p:nvPr/>
        </p:nvSpPr>
        <p:spPr>
          <a:xfrm>
            <a:off x="142844" y="0"/>
            <a:ext cx="8786874" cy="2554545"/>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così anch’io ho deciso di fare ricerche accurate su ogni circostanza, fin dagli inizi, e di scriverne un resoconto ordinato per te, illustre </a:t>
            </a:r>
            <a:r>
              <a:rPr lang="it-IT" sz="4000" b="1" dirty="0" err="1" smtClean="0">
                <a:solidFill>
                  <a:srgbClr val="FF0000"/>
                </a:solidFill>
                <a:effectLst>
                  <a:outerShdw blurRad="38100" dist="38100" dir="2700000" algn="tl">
                    <a:srgbClr val="000000">
                      <a:alpha val="43137"/>
                    </a:srgbClr>
                  </a:outerShdw>
                </a:effectLst>
                <a:latin typeface="Calibri" pitchFamily="34" charset="0"/>
              </a:rPr>
              <a:t>Teòfilo</a:t>
            </a:r>
            <a:r>
              <a:rPr lang="it-IT" sz="4000" b="1" dirty="0" smtClean="0">
                <a:solidFill>
                  <a:srgbClr val="FF0000"/>
                </a:solidFill>
                <a:effectLst>
                  <a:outerShdw blurRad="38100" dist="38100" dir="2700000" algn="tl">
                    <a:srgbClr val="000000">
                      <a:alpha val="43137"/>
                    </a:srgbClr>
                  </a:outerShdw>
                </a:effectLst>
                <a:latin typeface="Calibri" pitchFamily="34" charset="0"/>
              </a:rPr>
              <a:t>, </a:t>
            </a:r>
          </a:p>
        </p:txBody>
      </p:sp>
    </p:spTree>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282" y="0"/>
            <a:ext cx="8786874" cy="1938992"/>
          </a:xfrm>
          <a:prstGeom prst="rect">
            <a:avLst/>
          </a:prstGeom>
        </p:spPr>
        <p:txBody>
          <a:bodyPr wrap="square">
            <a:spAutoFit/>
          </a:bodyPr>
          <a:lstStyle/>
          <a:p>
            <a:pPr lvl="0" algn="just" eaLnBrk="0" hangingPunct="0"/>
            <a:r>
              <a:rPr lang="it-IT" sz="4000" b="1" dirty="0" smtClean="0">
                <a:solidFill>
                  <a:srgbClr val="000000"/>
                </a:solidFill>
                <a:effectLst>
                  <a:outerShdw blurRad="38100" dist="38100" dir="2700000" algn="tl">
                    <a:srgbClr val="000000">
                      <a:alpha val="43137"/>
                    </a:srgbClr>
                  </a:outerShdw>
                </a:effectLst>
                <a:latin typeface="Calibri" pitchFamily="34" charset="0"/>
              </a:rPr>
              <a:t>in modo che tu possa renderti conto della solidità degli insegnamenti che hai ricevuto. </a:t>
            </a:r>
          </a:p>
        </p:txBody>
      </p:sp>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0" y="-23"/>
            <a:ext cx="9144000" cy="6858023"/>
          </a:xfrm>
          <a:prstGeom prst="rect">
            <a:avLst/>
          </a:prstGeom>
          <a:noFill/>
          <a:ln w="9525">
            <a:noFill/>
            <a:miter lim="800000"/>
            <a:headEnd/>
            <a:tailEnd/>
          </a:ln>
          <a:effectLst/>
        </p:spPr>
      </p:pic>
      <p:sp>
        <p:nvSpPr>
          <p:cNvPr id="2" name="Rettangolo 1"/>
          <p:cNvSpPr/>
          <p:nvPr/>
        </p:nvSpPr>
        <p:spPr>
          <a:xfrm>
            <a:off x="142844" y="0"/>
            <a:ext cx="8786874" cy="3170099"/>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In quel tempo, Gesù ritornò in Galilea con la potenza dello Spirito e la sua fama si diffuse in tutta la regione. Insegnava nelle loro sinagoghe e gli rendevano lode. </a:t>
            </a:r>
          </a:p>
        </p:txBody>
      </p:sp>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0"/>
            <a:ext cx="9286908" cy="7029474"/>
          </a:xfrm>
          <a:prstGeom prst="rect">
            <a:avLst/>
          </a:prstGeom>
          <a:noFill/>
          <a:ln w="9525">
            <a:noFill/>
            <a:miter lim="800000"/>
            <a:headEnd/>
            <a:tailEnd/>
          </a:ln>
          <a:effectLst/>
        </p:spPr>
      </p:pic>
      <p:sp>
        <p:nvSpPr>
          <p:cNvPr id="2" name="Rettangolo 1"/>
          <p:cNvSpPr/>
          <p:nvPr/>
        </p:nvSpPr>
        <p:spPr>
          <a:xfrm>
            <a:off x="142844" y="0"/>
            <a:ext cx="8786874" cy="1938992"/>
          </a:xfrm>
          <a:prstGeom prst="rect">
            <a:avLst/>
          </a:prstGeom>
        </p:spPr>
        <p:txBody>
          <a:bodyPr wrap="square">
            <a:spAutoFit/>
          </a:bodyPr>
          <a:lstStyle/>
          <a:p>
            <a:pPr lvl="0" algn="just" eaLnBrk="0" hangingPunct="0"/>
            <a:r>
              <a:rPr lang="it-IT" sz="4000" b="1" dirty="0" smtClean="0">
                <a:solidFill>
                  <a:srgbClr val="FF0000"/>
                </a:solidFill>
                <a:latin typeface="Calibri" pitchFamily="34" charset="0"/>
              </a:rPr>
              <a:t>Venne a Nàzaret, dove era cresciuto, e secondo il suo solito, di sabato, entrò nella sinagoga e si alzò a leggere. </a:t>
            </a:r>
          </a:p>
        </p:txBody>
      </p:sp>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0" y="-57172"/>
            <a:ext cx="9286908" cy="6915172"/>
          </a:xfrm>
          <a:prstGeom prst="rect">
            <a:avLst/>
          </a:prstGeom>
          <a:noFill/>
          <a:ln w="9525">
            <a:noFill/>
            <a:miter lim="800000"/>
            <a:headEnd/>
            <a:tailEnd/>
          </a:ln>
        </p:spPr>
      </p:pic>
      <p:sp>
        <p:nvSpPr>
          <p:cNvPr id="2" name="Rettangolo 1"/>
          <p:cNvSpPr/>
          <p:nvPr/>
        </p:nvSpPr>
        <p:spPr>
          <a:xfrm>
            <a:off x="142844" y="0"/>
            <a:ext cx="8786874" cy="1323439"/>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Gli fu dato il rotolo del profeta Isaìa; aprì il rotolo e trovò il passo dove era scritto:</a:t>
            </a: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 xmlns:p14="http://schemas.microsoft.com/office/powerpoint/2010/main" val="1529184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 y="0"/>
            <a:ext cx="9286909" cy="7000900"/>
          </a:xfrm>
          <a:prstGeom prst="rect">
            <a:avLst/>
          </a:prstGeom>
          <a:noFill/>
          <a:ln w="9525">
            <a:noFill/>
            <a:miter lim="800000"/>
            <a:headEnd/>
            <a:tailEnd/>
          </a:ln>
          <a:effectLst/>
        </p:spPr>
      </p:pic>
      <p:sp>
        <p:nvSpPr>
          <p:cNvPr id="2" name="Rettangolo 1"/>
          <p:cNvSpPr/>
          <p:nvPr/>
        </p:nvSpPr>
        <p:spPr>
          <a:xfrm>
            <a:off x="142844" y="0"/>
            <a:ext cx="8786874" cy="707886"/>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«Lo Spirito del Signore è sopra di me; </a:t>
            </a:r>
          </a:p>
        </p:txBody>
      </p:sp>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0" y="-1"/>
            <a:ext cx="9286908" cy="6915173"/>
          </a:xfrm>
          <a:prstGeom prst="rect">
            <a:avLst/>
          </a:prstGeom>
          <a:noFill/>
          <a:ln w="9525">
            <a:noFill/>
            <a:miter lim="800000"/>
            <a:headEnd/>
            <a:tailEnd/>
          </a:ln>
          <a:effectLst/>
        </p:spPr>
      </p:pic>
      <p:sp>
        <p:nvSpPr>
          <p:cNvPr id="3" name="Rettangolo 2"/>
          <p:cNvSpPr/>
          <p:nvPr/>
        </p:nvSpPr>
        <p:spPr>
          <a:xfrm>
            <a:off x="214282" y="0"/>
            <a:ext cx="8786874" cy="1323439"/>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per questo mi ha consacrato con l’unzione</a:t>
            </a:r>
          </a:p>
        </p:txBody>
      </p:sp>
    </p:spTree>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
            <a:ext cx="9144000" cy="6972323"/>
          </a:xfrm>
          <a:prstGeom prst="rect">
            <a:avLst/>
          </a:prstGeom>
          <a:noFill/>
          <a:ln w="9525">
            <a:noFill/>
            <a:miter lim="800000"/>
            <a:headEnd/>
            <a:tailEnd/>
          </a:ln>
          <a:effectLst/>
        </p:spPr>
      </p:pic>
      <p:sp>
        <p:nvSpPr>
          <p:cNvPr id="3" name="Rettangolo 2"/>
          <p:cNvSpPr/>
          <p:nvPr/>
        </p:nvSpPr>
        <p:spPr>
          <a:xfrm>
            <a:off x="214282" y="0"/>
            <a:ext cx="8715436" cy="1323439"/>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e mi ha mandato a portare ai poveri il lieto annuncio, </a:t>
            </a:r>
          </a:p>
        </p:txBody>
      </p:sp>
    </p:spTree>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ttangolo 2"/>
          <p:cNvSpPr/>
          <p:nvPr/>
        </p:nvSpPr>
        <p:spPr>
          <a:xfrm>
            <a:off x="214282" y="0"/>
            <a:ext cx="8715436" cy="1938992"/>
          </a:xfrm>
          <a:prstGeom prst="rect">
            <a:avLst/>
          </a:prstGeom>
        </p:spPr>
        <p:txBody>
          <a:bodyPr wrap="square">
            <a:spAutoFit/>
          </a:bodyPr>
          <a:lstStyle/>
          <a:p>
            <a:pPr lvl="0" algn="just" eaLnBrk="0" hangingPunct="0"/>
            <a:r>
              <a:rPr lang="it-IT" sz="4000" b="1" dirty="0" smtClean="0">
                <a:solidFill>
                  <a:srgbClr val="FF0000"/>
                </a:solidFill>
                <a:effectLst>
                  <a:outerShdw blurRad="38100" dist="38100" dir="2700000" algn="tl">
                    <a:srgbClr val="000000">
                      <a:alpha val="43137"/>
                    </a:srgbClr>
                  </a:outerShdw>
                </a:effectLst>
                <a:latin typeface="Calibri" pitchFamily="34" charset="0"/>
              </a:rPr>
              <a:t>a proclamare ai prigionieri la liberazione e ai ciechi la vista; a rimettere in libertà gli oppressi</a:t>
            </a:r>
          </a:p>
        </p:txBody>
      </p:sp>
    </p:spTree>
  </p:cSld>
  <p:clrMapOvr>
    <a:masterClrMapping/>
  </p:clrMapOvr>
  <p:transitio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3" name="Rettangolo 2"/>
          <p:cNvSpPr/>
          <p:nvPr/>
        </p:nvSpPr>
        <p:spPr>
          <a:xfrm>
            <a:off x="214282" y="0"/>
            <a:ext cx="8715436" cy="1938992"/>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e proclamare </a:t>
            </a:r>
          </a:p>
          <a:p>
            <a:r>
              <a:rPr lang="it-IT" sz="4000" b="1" dirty="0" smtClean="0">
                <a:solidFill>
                  <a:srgbClr val="FF0000"/>
                </a:solidFill>
                <a:effectLst>
                  <a:outerShdw blurRad="38100" dist="38100" dir="2700000" algn="tl">
                    <a:srgbClr val="000000">
                      <a:alpha val="43137"/>
                    </a:srgbClr>
                  </a:outerShdw>
                </a:effectLst>
                <a:latin typeface="Calibri" pitchFamily="34" charset="0"/>
              </a:rPr>
              <a:t>l’anno di grazia </a:t>
            </a:r>
          </a:p>
          <a:p>
            <a:r>
              <a:rPr lang="it-IT" sz="4000" b="1" dirty="0" smtClean="0">
                <a:solidFill>
                  <a:srgbClr val="FF0000"/>
                </a:solidFill>
                <a:effectLst>
                  <a:outerShdw blurRad="38100" dist="38100" dir="2700000" algn="tl">
                    <a:srgbClr val="000000">
                      <a:alpha val="43137"/>
                    </a:srgbClr>
                  </a:outerShdw>
                </a:effectLst>
                <a:latin typeface="Calibri" pitchFamily="34" charset="0"/>
              </a:rPr>
              <a:t>del Signore». </a:t>
            </a:r>
            <a:endParaRPr lang="it-IT" dirty="0"/>
          </a:p>
        </p:txBody>
      </p:sp>
    </p:spTree>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
            <a:ext cx="9144000" cy="6915173"/>
          </a:xfrm>
          <a:prstGeom prst="rect">
            <a:avLst/>
          </a:prstGeom>
          <a:noFill/>
          <a:ln w="9525">
            <a:noFill/>
            <a:miter lim="800000"/>
            <a:headEnd/>
            <a:tailEnd/>
          </a:ln>
          <a:effectLst/>
        </p:spPr>
      </p:pic>
      <p:sp>
        <p:nvSpPr>
          <p:cNvPr id="2" name="Rettangolo 1"/>
          <p:cNvSpPr/>
          <p:nvPr/>
        </p:nvSpPr>
        <p:spPr>
          <a:xfrm>
            <a:off x="142844" y="0"/>
            <a:ext cx="8858312"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Riavvolse il rotolo, lo riconsegnò all’inserviente e sedette. </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22"/>
          </a:xfrm>
          <a:prstGeom prst="rect">
            <a:avLst/>
          </a:prstGeom>
          <a:noFill/>
          <a:ln w="9525">
            <a:noFill/>
            <a:miter lim="800000"/>
            <a:headEnd/>
            <a:tailEnd/>
          </a:ln>
          <a:effectLst/>
        </p:spPr>
      </p:pic>
      <p:sp>
        <p:nvSpPr>
          <p:cNvPr id="2" name="Rettangolo 1"/>
          <p:cNvSpPr/>
          <p:nvPr/>
        </p:nvSpPr>
        <p:spPr>
          <a:xfrm>
            <a:off x="142844" y="0"/>
            <a:ext cx="8858312" cy="1323439"/>
          </a:xfrm>
          <a:prstGeom prst="rect">
            <a:avLst/>
          </a:prstGeom>
        </p:spPr>
        <p:txBody>
          <a:bodyPr wrap="square">
            <a:spAutoFit/>
          </a:bodyPr>
          <a:lstStyle/>
          <a:p>
            <a:pPr lvl="0"/>
            <a:r>
              <a:rPr lang="it-IT" sz="4000" b="1" dirty="0" smtClean="0">
                <a:solidFill>
                  <a:srgbClr val="FF0000"/>
                </a:solidFill>
                <a:effectLst>
                  <a:outerShdw blurRad="38100" dist="38100" dir="2700000" algn="tl">
                    <a:srgbClr val="000000">
                      <a:alpha val="43137"/>
                    </a:srgbClr>
                  </a:outerShdw>
                </a:effectLst>
                <a:latin typeface="Calibri" pitchFamily="34" charset="0"/>
              </a:rPr>
              <a:t>Nella sinagoga, gli occhi di tutti erano fissi su di lui. Allora cominciò a dire loro:</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
            <a:ext cx="9144000" cy="6915173"/>
          </a:xfrm>
          <a:prstGeom prst="rect">
            <a:avLst/>
          </a:prstGeom>
          <a:noFill/>
          <a:ln w="9525">
            <a:noFill/>
            <a:miter lim="800000"/>
            <a:headEnd/>
            <a:tailEnd/>
          </a:ln>
          <a:effectLst/>
        </p:spPr>
      </p:pic>
      <p:sp>
        <p:nvSpPr>
          <p:cNvPr id="2" name="Rettangolo 1"/>
          <p:cNvSpPr/>
          <p:nvPr/>
        </p:nvSpPr>
        <p:spPr>
          <a:xfrm>
            <a:off x="142844" y="0"/>
            <a:ext cx="8858312" cy="1323439"/>
          </a:xfrm>
          <a:prstGeom prst="rect">
            <a:avLst/>
          </a:prstGeom>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latin typeface="Calibri" pitchFamily="34" charset="0"/>
              </a:rPr>
              <a:t>«Oggi si è compiuta questa Scrittura </a:t>
            </a:r>
          </a:p>
          <a:p>
            <a:r>
              <a:rPr lang="it-IT" sz="4000" b="1" dirty="0" smtClean="0">
                <a:solidFill>
                  <a:srgbClr val="FF0000"/>
                </a:solidFill>
                <a:effectLst>
                  <a:outerShdw blurRad="38100" dist="38100" dir="2700000" algn="tl">
                    <a:srgbClr val="000000">
                      <a:alpha val="43137"/>
                    </a:srgbClr>
                  </a:outerShdw>
                </a:effectLst>
                <a:latin typeface="Calibri" pitchFamily="34" charset="0"/>
              </a:rPr>
              <a:t>che voi avete ascoltato».</a:t>
            </a:r>
            <a:endParaRPr lang="it-IT" b="1"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localhost:1080/download/immagini/12IC_TO/03C_TO.jpg"/>
          <p:cNvPicPr>
            <a:picLocks noChangeAspect="1" noChangeArrowheads="1"/>
          </p:cNvPicPr>
          <p:nvPr/>
        </p:nvPicPr>
        <p:blipFill>
          <a:blip r:embed="rId2" cstate="print"/>
          <a:srcRect/>
          <a:stretch>
            <a:fillRect/>
          </a:stretch>
        </p:blipFill>
        <p:spPr bwMode="auto">
          <a:xfrm>
            <a:off x="0" y="0"/>
            <a:ext cx="4786314" cy="6851641"/>
          </a:xfrm>
          <a:prstGeom prst="rect">
            <a:avLst/>
          </a:prstGeom>
          <a:noFill/>
        </p:spPr>
      </p:pic>
      <p:sp>
        <p:nvSpPr>
          <p:cNvPr id="100355"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100356"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tnews.it/media/k2/items/cache/9f69834c2b52286f136e08fabd62f78b_X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4118"/>
            <a:ext cx="9152958" cy="68438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0774842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070.jpg"/>
          <p:cNvPicPr>
            <a:picLocks noChangeAspect="1"/>
          </p:cNvPicPr>
          <p:nvPr/>
        </p:nvPicPr>
        <p:blipFill>
          <a:blip r:embed="rId2" cstate="print"/>
          <a:stretch>
            <a:fillRect/>
          </a:stretch>
        </p:blipFill>
        <p:spPr>
          <a:xfrm>
            <a:off x="0" y="0"/>
            <a:ext cx="9144000" cy="6858000"/>
          </a:xfrm>
          <a:prstGeom prst="rect">
            <a:avLst/>
          </a:prstGeom>
        </p:spPr>
      </p:pic>
      <p:sp>
        <p:nvSpPr>
          <p:cNvPr id="16385" name="Rectangle 1"/>
          <p:cNvSpPr>
            <a:spLocks noChangeArrowheads="1"/>
          </p:cNvSpPr>
          <p:nvPr/>
        </p:nvSpPr>
        <p:spPr bwMode="auto">
          <a:xfrm>
            <a:off x="428596" y="4500570"/>
            <a:ext cx="8286776" cy="1569660"/>
          </a:xfrm>
          <a:prstGeom prst="rect">
            <a:avLst/>
          </a:prstGeom>
          <a:solidFill>
            <a:schemeClr val="accent6">
              <a:lumMod val="40000"/>
              <a:lumOff val="60000"/>
            </a:schemeClr>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maestro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chiami all’ascolto</a:t>
            </a:r>
          </a:p>
        </p:txBody>
      </p:sp>
    </p:spTree>
    <p:extLst>
      <p:ext uri="{BB962C8B-B14F-4D97-AF65-F5344CB8AC3E}">
        <p14:creationId xmlns="" xmlns:p14="http://schemas.microsoft.com/office/powerpoint/2010/main" val="12563952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2.paperblog.com/i/84/843304/shoah-giornata-della-memoria-L-TlyOoH.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0832"/>
            <a:ext cx="9201708" cy="68271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2831662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onews.it/foto/campi_concentramento1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88174"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514561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ai.it/dl/images/1296123389007sho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38" y="0"/>
            <a:ext cx="915265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2409317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saveyourheritage.com/images/WomenLiberatedAUSCH.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3579"/>
            <a:ext cx="9175276" cy="68344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142762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3.dailyrecord.co.uk/incoming/article1312141.ece/ALTERNATES/s615/Auschwitz.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054015"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2412308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scuolalodivecchio.it/shoah/immagini/fot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6014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1742487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03varvara.files.wordpress.com/2012/01/00-curlie-11-children-of-auschwitz.jpg?w=1600&amp;h=112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220526"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espi-ong.org/wp-content/themes/arras-theme.1.3.3/arras-theme/library/timthumb.php?src=http://www.cespi-ong.org/wp-content/uploads/2013/01/treno2.jpg&amp;w=630&amp;h=225&amp;zc=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56792"/>
            <a:ext cx="9073008" cy="38870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1078373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eatroinverno.it/public/UPLOAD_EVENTI/FILES/8371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7222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3193246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lternativedemocratiche.files.wordpress.com/2011/07/19319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147"/>
            <a:ext cx="9119069" cy="68651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6447546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928670"/>
            <a:ext cx="35719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con noi</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l’alleanza d’amore infinito.</a:t>
            </a:r>
          </a:p>
        </p:txBody>
      </p:sp>
      <p:pic>
        <p:nvPicPr>
          <p:cNvPr id="3" name="Immagine 2" descr="372.gif"/>
          <p:cNvPicPr>
            <a:picLocks noChangeAspect="1"/>
          </p:cNvPicPr>
          <p:nvPr/>
        </p:nvPicPr>
        <p:blipFill>
          <a:blip r:embed="rId2" cstate="print"/>
          <a:stretch>
            <a:fillRect/>
          </a:stretch>
        </p:blipFill>
        <p:spPr>
          <a:xfrm>
            <a:off x="3929058" y="214290"/>
            <a:ext cx="5214942" cy="6500834"/>
          </a:xfrm>
          <a:prstGeom prst="rect">
            <a:avLst/>
          </a:prstGeom>
          <a:effectLst>
            <a:glow rad="63500">
              <a:schemeClr val="accent2">
                <a:satMod val="175000"/>
                <a:alpha val="40000"/>
              </a:schemeClr>
            </a:glow>
          </a:effectLst>
        </p:spPr>
      </p:pic>
    </p:spTree>
    <p:extLst>
      <p:ext uri="{BB962C8B-B14F-4D97-AF65-F5344CB8AC3E}">
        <p14:creationId xmlns="" xmlns:p14="http://schemas.microsoft.com/office/powerpoint/2010/main" val="1545140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ervv89pn0aj.sn.sourcedns.com/%7Egbpprorg/judicial-inc/Holoca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2132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3088258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ewnotizie.it/wp-content/uploads/2012/01/auschwitz-survivor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26392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570241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a/a2/Auschwitz_I_Stammlager_2001_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209" y="0"/>
            <a:ext cx="9181997"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199326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enedetto XVI ad Auschwitz"/>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75" y="0"/>
            <a:ext cx="4953000" cy="3429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tangolo 2"/>
          <p:cNvSpPr/>
          <p:nvPr/>
        </p:nvSpPr>
        <p:spPr>
          <a:xfrm>
            <a:off x="2195736" y="3573492"/>
            <a:ext cx="6768752" cy="2862322"/>
          </a:xfrm>
          <a:prstGeom prst="rect">
            <a:avLst/>
          </a:prstGeom>
        </p:spPr>
        <p:txBody>
          <a:bodyPr wrap="square">
            <a:spAutoFit/>
          </a:bodyPr>
          <a:lstStyle/>
          <a:p>
            <a:pPr lvl="0" algn="ctr"/>
            <a:r>
              <a:rPr lang="it-IT" sz="6000" dirty="0">
                <a:solidFill>
                  <a:srgbClr val="000000"/>
                </a:solidFill>
                <a:latin typeface="Aharoni" pitchFamily="2" charset="-79"/>
                <a:cs typeface="Aharoni" pitchFamily="2" charset="-79"/>
              </a:rPr>
              <a:t>Benedetto </a:t>
            </a:r>
            <a:r>
              <a:rPr lang="it-IT" sz="6000" dirty="0" smtClean="0">
                <a:solidFill>
                  <a:srgbClr val="000000"/>
                </a:solidFill>
                <a:latin typeface="Aharoni" pitchFamily="2" charset="-79"/>
                <a:cs typeface="Aharoni" pitchFamily="2" charset="-79"/>
              </a:rPr>
              <a:t>XVI </a:t>
            </a:r>
            <a:r>
              <a:rPr lang="it-IT" sz="6000" dirty="0">
                <a:solidFill>
                  <a:srgbClr val="000000"/>
                </a:solidFill>
                <a:latin typeface="Aharoni" pitchFamily="2" charset="-79"/>
                <a:cs typeface="Aharoni" pitchFamily="2" charset="-79"/>
              </a:rPr>
              <a:t>ad </a:t>
            </a:r>
            <a:r>
              <a:rPr lang="it-IT" sz="6000" dirty="0" smtClean="0">
                <a:solidFill>
                  <a:srgbClr val="000000"/>
                </a:solidFill>
                <a:latin typeface="Aharoni" pitchFamily="2" charset="-79"/>
                <a:cs typeface="Aharoni" pitchFamily="2" charset="-79"/>
              </a:rPr>
              <a:t>Auschwitz</a:t>
            </a:r>
          </a:p>
          <a:p>
            <a:pPr lvl="0" algn="ctr"/>
            <a:r>
              <a:rPr lang="it-IT" sz="6000" dirty="0" smtClean="0">
                <a:solidFill>
                  <a:srgbClr val="000000"/>
                </a:solidFill>
                <a:latin typeface="Aharoni" pitchFamily="2" charset="-79"/>
                <a:cs typeface="Aharoni" pitchFamily="2" charset="-79"/>
              </a:rPr>
              <a:t>29 maggio 2006 </a:t>
            </a:r>
            <a:endParaRPr lang="it-IT" sz="6000" dirty="0">
              <a:solidFill>
                <a:srgbClr val="000000"/>
              </a:solidFill>
              <a:latin typeface="Aharoni" pitchFamily="2" charset="-79"/>
              <a:cs typeface="Aharoni" pitchFamily="2" charset="-79"/>
            </a:endParaRPr>
          </a:p>
        </p:txBody>
      </p:sp>
    </p:spTree>
    <p:extLst>
      <p:ext uri="{BB962C8B-B14F-4D97-AF65-F5344CB8AC3E}">
        <p14:creationId xmlns="" xmlns:p14="http://schemas.microsoft.com/office/powerpoint/2010/main" val="396306092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sianews.it/files/img/VATICANO_-_PAPA_AUSCHWITZ_(spalle)_(400_x_30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42" y="0"/>
            <a:ext cx="9149642"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247649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961" y="54068"/>
            <a:ext cx="8568952" cy="4401205"/>
          </a:xfrm>
          <a:prstGeom prst="rect">
            <a:avLst/>
          </a:prstGeom>
        </p:spPr>
        <p:txBody>
          <a:bodyPr wrap="square">
            <a:spAutoFit/>
          </a:bodyPr>
          <a:lstStyle/>
          <a:p>
            <a:r>
              <a:rPr lang="it-IT" sz="4000" dirty="0" smtClean="0">
                <a:latin typeface="Aharoni" pitchFamily="2" charset="-79"/>
                <a:cs typeface="Aharoni" pitchFamily="2" charset="-79"/>
              </a:rPr>
              <a:t>"</a:t>
            </a:r>
            <a:r>
              <a:rPr lang="it-IT" sz="4000" dirty="0">
                <a:latin typeface="Aharoni" pitchFamily="2" charset="-79"/>
                <a:cs typeface="Aharoni" pitchFamily="2" charset="-79"/>
              </a:rPr>
              <a:t>In un luogo come questo </a:t>
            </a:r>
            <a:endParaRPr lang="it-IT" sz="4000" dirty="0" smtClean="0">
              <a:latin typeface="Aharoni" pitchFamily="2" charset="-79"/>
              <a:cs typeface="Aharoni" pitchFamily="2" charset="-79"/>
            </a:endParaRPr>
          </a:p>
          <a:p>
            <a:pPr marL="342900" indent="-342900">
              <a:buFontTx/>
              <a:buChar char="-"/>
            </a:pPr>
            <a:r>
              <a:rPr lang="it-IT" sz="4000" dirty="0" smtClean="0">
                <a:latin typeface="Aharoni" pitchFamily="2" charset="-79"/>
                <a:cs typeface="Aharoni" pitchFamily="2" charset="-79"/>
              </a:rPr>
              <a:t>ha </a:t>
            </a:r>
            <a:r>
              <a:rPr lang="it-IT" sz="4000" dirty="0">
                <a:latin typeface="Aharoni" pitchFamily="2" charset="-79"/>
                <a:cs typeface="Aharoni" pitchFamily="2" charset="-79"/>
              </a:rPr>
              <a:t>gridato il Papa </a:t>
            </a:r>
            <a:r>
              <a:rPr lang="it-IT" sz="4000" dirty="0" smtClean="0">
                <a:latin typeface="Aharoni" pitchFamily="2" charset="-79"/>
                <a:cs typeface="Aharoni" pitchFamily="2" charset="-79"/>
              </a:rPr>
              <a:t>– </a:t>
            </a:r>
          </a:p>
          <a:p>
            <a:r>
              <a:rPr lang="it-IT" sz="4000" dirty="0" smtClean="0">
                <a:latin typeface="Aharoni" pitchFamily="2" charset="-79"/>
                <a:cs typeface="Aharoni" pitchFamily="2" charset="-79"/>
              </a:rPr>
              <a:t>vengono </a:t>
            </a:r>
            <a:r>
              <a:rPr lang="it-IT" sz="4000" dirty="0">
                <a:latin typeface="Aharoni" pitchFamily="2" charset="-79"/>
                <a:cs typeface="Aharoni" pitchFamily="2" charset="-79"/>
              </a:rPr>
              <a:t>meno le parole, </a:t>
            </a:r>
            <a:endParaRPr lang="it-IT" sz="4000" dirty="0" smtClean="0">
              <a:latin typeface="Aharoni" pitchFamily="2" charset="-79"/>
              <a:cs typeface="Aharoni" pitchFamily="2" charset="-79"/>
            </a:endParaRPr>
          </a:p>
          <a:p>
            <a:r>
              <a:rPr lang="it-IT" sz="4000" dirty="0" smtClean="0">
                <a:latin typeface="Aharoni" pitchFamily="2" charset="-79"/>
                <a:cs typeface="Aharoni" pitchFamily="2" charset="-79"/>
              </a:rPr>
              <a:t>in </a:t>
            </a:r>
            <a:r>
              <a:rPr lang="it-IT" sz="4000" dirty="0">
                <a:latin typeface="Aharoni" pitchFamily="2" charset="-79"/>
                <a:cs typeface="Aharoni" pitchFamily="2" charset="-79"/>
              </a:rPr>
              <a:t>fondo </a:t>
            </a:r>
            <a:r>
              <a:rPr lang="it-IT" sz="4000" dirty="0" err="1">
                <a:latin typeface="Aharoni" pitchFamily="2" charset="-79"/>
                <a:cs typeface="Aharoni" pitchFamily="2" charset="-79"/>
              </a:rPr>
              <a:t>puo'</a:t>
            </a:r>
            <a:r>
              <a:rPr lang="it-IT" sz="4000" dirty="0">
                <a:latin typeface="Aharoni" pitchFamily="2" charset="-79"/>
                <a:cs typeface="Aharoni" pitchFamily="2" charset="-79"/>
              </a:rPr>
              <a:t> restare soltanto </a:t>
            </a:r>
            <a:endParaRPr lang="it-IT" sz="4000" dirty="0" smtClean="0">
              <a:latin typeface="Aharoni" pitchFamily="2" charset="-79"/>
              <a:cs typeface="Aharoni" pitchFamily="2" charset="-79"/>
            </a:endParaRPr>
          </a:p>
          <a:p>
            <a:r>
              <a:rPr lang="it-IT" sz="4000" dirty="0" smtClean="0">
                <a:latin typeface="Aharoni" pitchFamily="2" charset="-79"/>
                <a:cs typeface="Aharoni" pitchFamily="2" charset="-79"/>
              </a:rPr>
              <a:t>uno </a:t>
            </a:r>
            <a:r>
              <a:rPr lang="it-IT" sz="4000" dirty="0">
                <a:latin typeface="Aharoni" pitchFamily="2" charset="-79"/>
                <a:cs typeface="Aharoni" pitchFamily="2" charset="-79"/>
              </a:rPr>
              <a:t>sbigottito silenzio, </a:t>
            </a:r>
            <a:endParaRPr lang="it-IT" sz="4000" dirty="0" smtClean="0">
              <a:latin typeface="Aharoni" pitchFamily="2" charset="-79"/>
              <a:cs typeface="Aharoni" pitchFamily="2" charset="-79"/>
            </a:endParaRPr>
          </a:p>
          <a:p>
            <a:r>
              <a:rPr lang="it-IT" sz="4000" dirty="0" smtClean="0">
                <a:latin typeface="Aharoni" pitchFamily="2" charset="-79"/>
                <a:cs typeface="Aharoni" pitchFamily="2" charset="-79"/>
              </a:rPr>
              <a:t>un </a:t>
            </a:r>
            <a:r>
              <a:rPr lang="it-IT" sz="4000" dirty="0">
                <a:latin typeface="Aharoni" pitchFamily="2" charset="-79"/>
                <a:cs typeface="Aharoni" pitchFamily="2" charset="-79"/>
              </a:rPr>
              <a:t>silenzio che </a:t>
            </a:r>
            <a:r>
              <a:rPr lang="it-IT" sz="4000" dirty="0" err="1">
                <a:latin typeface="Aharoni" pitchFamily="2" charset="-79"/>
                <a:cs typeface="Aharoni" pitchFamily="2" charset="-79"/>
              </a:rPr>
              <a:t>e'</a:t>
            </a:r>
            <a:r>
              <a:rPr lang="it-IT" sz="4000" dirty="0">
                <a:latin typeface="Aharoni" pitchFamily="2" charset="-79"/>
                <a:cs typeface="Aharoni" pitchFamily="2" charset="-79"/>
              </a:rPr>
              <a:t> </a:t>
            </a:r>
            <a:endParaRPr lang="it-IT" sz="4000" dirty="0" smtClean="0">
              <a:latin typeface="Aharoni" pitchFamily="2" charset="-79"/>
              <a:cs typeface="Aharoni" pitchFamily="2" charset="-79"/>
            </a:endParaRPr>
          </a:p>
          <a:p>
            <a:r>
              <a:rPr lang="it-IT" sz="4000" dirty="0" smtClean="0">
                <a:latin typeface="Aharoni" pitchFamily="2" charset="-79"/>
                <a:cs typeface="Aharoni" pitchFamily="2" charset="-79"/>
              </a:rPr>
              <a:t>interiore </a:t>
            </a:r>
            <a:r>
              <a:rPr lang="it-IT" sz="4000" dirty="0">
                <a:latin typeface="Aharoni" pitchFamily="2" charset="-79"/>
                <a:cs typeface="Aharoni" pitchFamily="2" charset="-79"/>
              </a:rPr>
              <a:t>grido verso </a:t>
            </a:r>
            <a:r>
              <a:rPr lang="it-IT" sz="4000" dirty="0" smtClean="0">
                <a:latin typeface="Aharoni" pitchFamily="2" charset="-79"/>
                <a:cs typeface="Aharoni" pitchFamily="2" charset="-79"/>
              </a:rPr>
              <a:t>Dio: </a:t>
            </a:r>
          </a:p>
        </p:txBody>
      </p:sp>
    </p:spTree>
    <p:extLst>
      <p:ext uri="{BB962C8B-B14F-4D97-AF65-F5344CB8AC3E}">
        <p14:creationId xmlns="" xmlns:p14="http://schemas.microsoft.com/office/powerpoint/2010/main" val="361843105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3916" y="188640"/>
            <a:ext cx="8658564" cy="1938992"/>
          </a:xfrm>
          <a:prstGeom prst="rect">
            <a:avLst/>
          </a:prstGeom>
        </p:spPr>
        <p:txBody>
          <a:bodyPr wrap="square">
            <a:spAutoFit/>
          </a:bodyPr>
          <a:lstStyle/>
          <a:p>
            <a:pPr lvl="0"/>
            <a:r>
              <a:rPr lang="it-IT" sz="4000" dirty="0" err="1">
                <a:solidFill>
                  <a:srgbClr val="000000"/>
                </a:solidFill>
                <a:latin typeface="Aharoni" pitchFamily="2" charset="-79"/>
                <a:cs typeface="Aharoni" pitchFamily="2" charset="-79"/>
              </a:rPr>
              <a:t>Perche</a:t>
            </a:r>
            <a:r>
              <a:rPr lang="it-IT" sz="4000" dirty="0">
                <a:solidFill>
                  <a:srgbClr val="000000"/>
                </a:solidFill>
                <a:latin typeface="Aharoni" pitchFamily="2" charset="-79"/>
                <a:cs typeface="Aharoni" pitchFamily="2" charset="-79"/>
              </a:rPr>
              <a:t>', Signore, hai taciuto? </a:t>
            </a:r>
          </a:p>
          <a:p>
            <a:pPr lvl="0"/>
            <a:r>
              <a:rPr lang="it-IT" sz="4000" dirty="0" err="1">
                <a:solidFill>
                  <a:srgbClr val="000000"/>
                </a:solidFill>
                <a:latin typeface="Aharoni" pitchFamily="2" charset="-79"/>
                <a:cs typeface="Aharoni" pitchFamily="2" charset="-79"/>
              </a:rPr>
              <a:t>Perche</a:t>
            </a:r>
            <a:r>
              <a:rPr lang="it-IT" sz="4000" dirty="0">
                <a:solidFill>
                  <a:srgbClr val="000000"/>
                </a:solidFill>
                <a:latin typeface="Aharoni" pitchFamily="2" charset="-79"/>
                <a:cs typeface="Aharoni" pitchFamily="2" charset="-79"/>
              </a:rPr>
              <a:t>' hai potuto tollerare </a:t>
            </a:r>
            <a:endParaRPr lang="it-IT" sz="4000" dirty="0" smtClean="0">
              <a:solidFill>
                <a:srgbClr val="000000"/>
              </a:solidFill>
              <a:latin typeface="Aharoni" pitchFamily="2" charset="-79"/>
              <a:cs typeface="Aharoni" pitchFamily="2" charset="-79"/>
            </a:endParaRPr>
          </a:p>
          <a:p>
            <a:pPr lvl="0"/>
            <a:r>
              <a:rPr lang="it-IT" sz="4000" dirty="0" smtClean="0">
                <a:solidFill>
                  <a:srgbClr val="000000"/>
                </a:solidFill>
                <a:latin typeface="Aharoni" pitchFamily="2" charset="-79"/>
                <a:cs typeface="Aharoni" pitchFamily="2" charset="-79"/>
              </a:rPr>
              <a:t>tutto </a:t>
            </a:r>
            <a:r>
              <a:rPr lang="it-IT" sz="4000" dirty="0">
                <a:solidFill>
                  <a:srgbClr val="000000"/>
                </a:solidFill>
                <a:latin typeface="Aharoni" pitchFamily="2" charset="-79"/>
                <a:cs typeface="Aharoni" pitchFamily="2" charset="-79"/>
              </a:rPr>
              <a:t>questo?". </a:t>
            </a:r>
          </a:p>
        </p:txBody>
      </p:sp>
    </p:spTree>
    <p:extLst>
      <p:ext uri="{BB962C8B-B14F-4D97-AF65-F5344CB8AC3E}">
        <p14:creationId xmlns="" xmlns:p14="http://schemas.microsoft.com/office/powerpoint/2010/main" val="406513609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305068"/>
            <a:ext cx="8568952" cy="1938992"/>
          </a:xfrm>
          <a:prstGeom prst="rect">
            <a:avLst/>
          </a:prstGeom>
        </p:spPr>
        <p:txBody>
          <a:bodyPr wrap="square">
            <a:spAutoFit/>
          </a:bodyPr>
          <a:lstStyle/>
          <a:p>
            <a:pPr lvl="0"/>
            <a:r>
              <a:rPr lang="it-IT" sz="4000" dirty="0">
                <a:solidFill>
                  <a:srgbClr val="000000"/>
                </a:solidFill>
                <a:latin typeface="Aharoni" pitchFamily="2" charset="-79"/>
                <a:cs typeface="Aharoni" pitchFamily="2" charset="-79"/>
              </a:rPr>
              <a:t>E il silenzio si trasforma in </a:t>
            </a:r>
            <a:endParaRPr lang="it-IT" sz="4000" dirty="0" smtClean="0">
              <a:solidFill>
                <a:srgbClr val="000000"/>
              </a:solidFill>
              <a:latin typeface="Aharoni" pitchFamily="2" charset="-79"/>
              <a:cs typeface="Aharoni" pitchFamily="2" charset="-79"/>
            </a:endParaRPr>
          </a:p>
          <a:p>
            <a:pPr lvl="0"/>
            <a:r>
              <a:rPr lang="it-IT" sz="4000" dirty="0" smtClean="0">
                <a:solidFill>
                  <a:srgbClr val="000000"/>
                </a:solidFill>
                <a:latin typeface="Aharoni" pitchFamily="2" charset="-79"/>
                <a:cs typeface="Aharoni" pitchFamily="2" charset="-79"/>
              </a:rPr>
              <a:t>"</a:t>
            </a:r>
            <a:r>
              <a:rPr lang="it-IT" sz="4000" dirty="0">
                <a:solidFill>
                  <a:srgbClr val="000000"/>
                </a:solidFill>
                <a:latin typeface="Aharoni" pitchFamily="2" charset="-79"/>
                <a:cs typeface="Aharoni" pitchFamily="2" charset="-79"/>
              </a:rPr>
              <a:t>voce di perdono e </a:t>
            </a:r>
            <a:endParaRPr lang="it-IT" sz="4000" dirty="0" smtClean="0">
              <a:solidFill>
                <a:srgbClr val="000000"/>
              </a:solidFill>
              <a:latin typeface="Aharoni" pitchFamily="2" charset="-79"/>
              <a:cs typeface="Aharoni" pitchFamily="2" charset="-79"/>
            </a:endParaRPr>
          </a:p>
          <a:p>
            <a:pPr lvl="0"/>
            <a:r>
              <a:rPr lang="it-IT" sz="4000" dirty="0" smtClean="0">
                <a:solidFill>
                  <a:srgbClr val="000000"/>
                </a:solidFill>
                <a:latin typeface="Aharoni" pitchFamily="2" charset="-79"/>
                <a:cs typeface="Aharoni" pitchFamily="2" charset="-79"/>
              </a:rPr>
              <a:t>di </a:t>
            </a:r>
            <a:r>
              <a:rPr lang="it-IT" sz="4000" dirty="0">
                <a:solidFill>
                  <a:srgbClr val="000000"/>
                </a:solidFill>
                <a:latin typeface="Aharoni" pitchFamily="2" charset="-79"/>
                <a:cs typeface="Aharoni" pitchFamily="2" charset="-79"/>
              </a:rPr>
              <a:t>riconciliazione, </a:t>
            </a:r>
          </a:p>
        </p:txBody>
      </p:sp>
    </p:spTree>
    <p:extLst>
      <p:ext uri="{BB962C8B-B14F-4D97-AF65-F5344CB8AC3E}">
        <p14:creationId xmlns="" xmlns:p14="http://schemas.microsoft.com/office/powerpoint/2010/main" val="242459346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9916" y="908720"/>
            <a:ext cx="8784976" cy="4524315"/>
          </a:xfrm>
          <a:prstGeom prst="rect">
            <a:avLst/>
          </a:prstGeom>
        </p:spPr>
        <p:txBody>
          <a:bodyPr wrap="square">
            <a:spAutoFit/>
          </a:bodyPr>
          <a:lstStyle/>
          <a:p>
            <a:pPr lvl="0" algn="ctr"/>
            <a:r>
              <a:rPr lang="it-IT" sz="7200" dirty="0">
                <a:solidFill>
                  <a:srgbClr val="000000"/>
                </a:solidFill>
                <a:latin typeface="Aharoni" pitchFamily="2" charset="-79"/>
                <a:cs typeface="Aharoni" pitchFamily="2" charset="-79"/>
              </a:rPr>
              <a:t>grido al Dio vivente </a:t>
            </a:r>
            <a:endParaRPr lang="it-IT" sz="7200" dirty="0" smtClean="0">
              <a:solidFill>
                <a:srgbClr val="000000"/>
              </a:solidFill>
              <a:latin typeface="Aharoni" pitchFamily="2" charset="-79"/>
              <a:cs typeface="Aharoni" pitchFamily="2" charset="-79"/>
            </a:endParaRPr>
          </a:p>
          <a:p>
            <a:pPr lvl="0" algn="ctr"/>
            <a:r>
              <a:rPr lang="it-IT" sz="7200" dirty="0" smtClean="0">
                <a:solidFill>
                  <a:srgbClr val="000000"/>
                </a:solidFill>
                <a:latin typeface="Aharoni" pitchFamily="2" charset="-79"/>
                <a:cs typeface="Aharoni" pitchFamily="2" charset="-79"/>
              </a:rPr>
              <a:t>di </a:t>
            </a:r>
            <a:r>
              <a:rPr lang="it-IT" sz="7200" dirty="0">
                <a:solidFill>
                  <a:srgbClr val="000000"/>
                </a:solidFill>
                <a:latin typeface="Aharoni" pitchFamily="2" charset="-79"/>
                <a:cs typeface="Aharoni" pitchFamily="2" charset="-79"/>
              </a:rPr>
              <a:t>non permettere </a:t>
            </a:r>
          </a:p>
          <a:p>
            <a:pPr lvl="0" algn="ctr"/>
            <a:r>
              <a:rPr lang="it-IT" sz="7200" b="1" u="sng" dirty="0">
                <a:solidFill>
                  <a:srgbClr val="000000"/>
                </a:solidFill>
                <a:latin typeface="Aharoni" pitchFamily="2" charset="-79"/>
                <a:cs typeface="Aharoni" pitchFamily="2" charset="-79"/>
              </a:rPr>
              <a:t>mai </a:t>
            </a:r>
            <a:r>
              <a:rPr lang="it-IT" sz="7200" b="1" u="sng" dirty="0" err="1">
                <a:solidFill>
                  <a:srgbClr val="000000"/>
                </a:solidFill>
                <a:latin typeface="Aharoni" pitchFamily="2" charset="-79"/>
                <a:cs typeface="Aharoni" pitchFamily="2" charset="-79"/>
              </a:rPr>
              <a:t>piu'</a:t>
            </a:r>
            <a:r>
              <a:rPr lang="it-IT" sz="7200" b="1" u="sng" dirty="0">
                <a:solidFill>
                  <a:srgbClr val="000000"/>
                </a:solidFill>
                <a:latin typeface="Aharoni" pitchFamily="2" charset="-79"/>
                <a:cs typeface="Aharoni" pitchFamily="2" charset="-79"/>
              </a:rPr>
              <a:t> </a:t>
            </a:r>
            <a:r>
              <a:rPr lang="it-IT" sz="7200" dirty="0">
                <a:solidFill>
                  <a:srgbClr val="000000"/>
                </a:solidFill>
                <a:latin typeface="Aharoni" pitchFamily="2" charset="-79"/>
                <a:cs typeface="Aharoni" pitchFamily="2" charset="-79"/>
              </a:rPr>
              <a:t/>
            </a:r>
            <a:br>
              <a:rPr lang="it-IT" sz="7200" dirty="0">
                <a:solidFill>
                  <a:srgbClr val="000000"/>
                </a:solidFill>
                <a:latin typeface="Aharoni" pitchFamily="2" charset="-79"/>
                <a:cs typeface="Aharoni" pitchFamily="2" charset="-79"/>
              </a:rPr>
            </a:br>
            <a:r>
              <a:rPr lang="it-IT" sz="7200" dirty="0">
                <a:solidFill>
                  <a:srgbClr val="000000"/>
                </a:solidFill>
                <a:latin typeface="Aharoni" pitchFamily="2" charset="-79"/>
                <a:cs typeface="Aharoni" pitchFamily="2" charset="-79"/>
              </a:rPr>
              <a:t>una simile cosa". </a:t>
            </a:r>
          </a:p>
        </p:txBody>
      </p:sp>
    </p:spTree>
    <p:extLst>
      <p:ext uri="{BB962C8B-B14F-4D97-AF65-F5344CB8AC3E}">
        <p14:creationId xmlns="" xmlns:p14="http://schemas.microsoft.com/office/powerpoint/2010/main" val="23124489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papa francesco ad auschwitz">
            <a:hlinkClick r:id="rId2"/>
          </p:cNvPr>
          <p:cNvPicPr>
            <a:picLocks noChangeAspect="1" noChangeArrowheads="1"/>
          </p:cNvPicPr>
          <p:nvPr/>
        </p:nvPicPr>
        <p:blipFill>
          <a:blip r:embed="rId3" cstate="print"/>
          <a:srcRect/>
          <a:stretch>
            <a:fillRect/>
          </a:stretch>
        </p:blipFill>
        <p:spPr bwMode="auto">
          <a:xfrm>
            <a:off x="0" y="260648"/>
            <a:ext cx="9144000" cy="4572002"/>
          </a:xfrm>
          <a:prstGeom prst="rect">
            <a:avLst/>
          </a:prstGeom>
          <a:noFill/>
        </p:spPr>
      </p:pic>
      <p:sp>
        <p:nvSpPr>
          <p:cNvPr id="3" name="Rettangolo 2"/>
          <p:cNvSpPr/>
          <p:nvPr/>
        </p:nvSpPr>
        <p:spPr>
          <a:xfrm>
            <a:off x="251520" y="3995678"/>
            <a:ext cx="8712968" cy="2862322"/>
          </a:xfrm>
          <a:prstGeom prst="rect">
            <a:avLst/>
          </a:prstGeom>
        </p:spPr>
        <p:txBody>
          <a:bodyPr wrap="square">
            <a:spAutoFit/>
          </a:bodyPr>
          <a:lstStyle/>
          <a:p>
            <a:pPr lvl="0" algn="ctr"/>
            <a:r>
              <a:rPr lang="it-IT" sz="6000" dirty="0" smtClean="0">
                <a:solidFill>
                  <a:srgbClr val="FF0000"/>
                </a:solidFill>
                <a:latin typeface="Aharoni" pitchFamily="2" charset="-79"/>
                <a:cs typeface="Aharoni" pitchFamily="2" charset="-79"/>
              </a:rPr>
              <a:t>Papa Francesco</a:t>
            </a:r>
          </a:p>
          <a:p>
            <a:pPr lvl="0" algn="ctr"/>
            <a:r>
              <a:rPr lang="it-IT" sz="6000" dirty="0" smtClean="0">
                <a:solidFill>
                  <a:srgbClr val="000000"/>
                </a:solidFill>
                <a:latin typeface="Aharoni" pitchFamily="2" charset="-79"/>
                <a:cs typeface="Aharoni" pitchFamily="2" charset="-79"/>
              </a:rPr>
              <a:t>ad Auschwitz</a:t>
            </a:r>
          </a:p>
          <a:p>
            <a:pPr lvl="0" algn="ctr"/>
            <a:r>
              <a:rPr lang="it-IT" sz="6000" dirty="0" smtClean="0">
                <a:solidFill>
                  <a:srgbClr val="000000"/>
                </a:solidFill>
                <a:latin typeface="Aharoni" pitchFamily="2" charset="-79"/>
                <a:cs typeface="Aharoni" pitchFamily="2" charset="-79"/>
              </a:rPr>
              <a:t>29 </a:t>
            </a:r>
            <a:r>
              <a:rPr lang="it-IT" sz="6000" dirty="0" smtClean="0">
                <a:solidFill>
                  <a:srgbClr val="000000"/>
                </a:solidFill>
                <a:latin typeface="Aharoni" pitchFamily="2" charset="-79"/>
                <a:cs typeface="Aharoni" pitchFamily="2" charset="-79"/>
              </a:rPr>
              <a:t>luglio 2016 </a:t>
            </a:r>
            <a:endParaRPr lang="it-IT" sz="6000" dirty="0">
              <a:solidFill>
                <a:srgbClr val="000000"/>
              </a:solidFill>
              <a:latin typeface="Aharoni" pitchFamily="2" charset="-79"/>
              <a:cs typeface="Aharoni" pitchFamily="2" charset="-79"/>
            </a:endParaRPr>
          </a:p>
        </p:txBody>
      </p:sp>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 xmlns:a14="http://schemas.microsoft.com/office/drawing/2010/main"/>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 xmlns:p14="http://schemas.microsoft.com/office/powerpoint/2010/main" val="22797631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papa francesco ad auschwitz">
            <a:hlinkClick r:id="rId2"/>
          </p:cNvPr>
          <p:cNvPicPr>
            <a:picLocks noChangeAspect="1" noChangeArrowheads="1"/>
          </p:cNvPicPr>
          <p:nvPr/>
        </p:nvPicPr>
        <p:blipFill>
          <a:blip r:embed="rId3" cstate="print"/>
          <a:srcRect/>
          <a:stretch>
            <a:fillRect/>
          </a:stretch>
        </p:blipFill>
        <p:spPr bwMode="auto">
          <a:xfrm>
            <a:off x="0" y="0"/>
            <a:ext cx="3514725" cy="3362326"/>
          </a:xfrm>
          <a:prstGeom prst="rect">
            <a:avLst/>
          </a:prstGeom>
          <a:noFill/>
        </p:spPr>
      </p:pic>
      <p:sp>
        <p:nvSpPr>
          <p:cNvPr id="4" name="Rettangolo 3"/>
          <p:cNvSpPr/>
          <p:nvPr/>
        </p:nvSpPr>
        <p:spPr>
          <a:xfrm>
            <a:off x="4067944" y="620688"/>
            <a:ext cx="4572000" cy="1938992"/>
          </a:xfrm>
          <a:prstGeom prst="rect">
            <a:avLst/>
          </a:prstGeom>
        </p:spPr>
        <p:txBody>
          <a:bodyPr>
            <a:spAutoFit/>
          </a:bodyPr>
          <a:lstStyle/>
          <a:p>
            <a:r>
              <a:rPr lang="it-IT" sz="4000" dirty="0" smtClean="0">
                <a:solidFill>
                  <a:srgbClr val="000000"/>
                </a:solidFill>
                <a:latin typeface="&amp;quot"/>
              </a:rPr>
              <a:t>Papa Francesco </a:t>
            </a:r>
            <a:endParaRPr lang="it-IT" sz="4000" dirty="0" smtClean="0">
              <a:solidFill>
                <a:srgbClr val="000000"/>
              </a:solidFill>
              <a:latin typeface="&amp;quot"/>
            </a:endParaRPr>
          </a:p>
          <a:p>
            <a:r>
              <a:rPr lang="it-IT" sz="4000" dirty="0" smtClean="0">
                <a:solidFill>
                  <a:srgbClr val="000000"/>
                </a:solidFill>
                <a:latin typeface="&amp;quot"/>
              </a:rPr>
              <a:t>in </a:t>
            </a:r>
            <a:r>
              <a:rPr lang="it-IT" sz="4000" dirty="0" smtClean="0">
                <a:solidFill>
                  <a:srgbClr val="000000"/>
                </a:solidFill>
                <a:latin typeface="&amp;quot"/>
              </a:rPr>
              <a:t>silenzio </a:t>
            </a:r>
            <a:endParaRPr lang="it-IT" sz="4000" dirty="0" smtClean="0">
              <a:solidFill>
                <a:srgbClr val="000000"/>
              </a:solidFill>
              <a:latin typeface="&amp;quot"/>
            </a:endParaRPr>
          </a:p>
          <a:p>
            <a:r>
              <a:rPr lang="it-IT" sz="4000" dirty="0" smtClean="0">
                <a:solidFill>
                  <a:srgbClr val="000000"/>
                </a:solidFill>
                <a:latin typeface="&amp;quot"/>
              </a:rPr>
              <a:t>ad </a:t>
            </a:r>
            <a:r>
              <a:rPr lang="it-IT" sz="4000" dirty="0" smtClean="0">
                <a:solidFill>
                  <a:srgbClr val="000000"/>
                </a:solidFill>
                <a:latin typeface="&amp;quot"/>
              </a:rPr>
              <a:t>Auschwitz</a:t>
            </a:r>
            <a:r>
              <a:rPr lang="it-IT" sz="4000" dirty="0" smtClean="0">
                <a:solidFill>
                  <a:srgbClr val="000000"/>
                </a:solidFill>
                <a:latin typeface="&amp;quot"/>
              </a:rPr>
              <a:t>.</a:t>
            </a:r>
            <a:endParaRPr lang="it-IT" sz="4000" dirty="0">
              <a:solidFill>
                <a:srgbClr val="000000"/>
              </a:solidFill>
              <a:latin typeface="&amp;quot"/>
            </a:endParaRPr>
          </a:p>
        </p:txBody>
      </p:sp>
      <p:pic>
        <p:nvPicPr>
          <p:cNvPr id="77826" name="Picture 2" descr="Visualizza immagine di origine"/>
          <p:cNvPicPr>
            <a:picLocks noChangeAspect="1" noChangeArrowheads="1"/>
          </p:cNvPicPr>
          <p:nvPr/>
        </p:nvPicPr>
        <p:blipFill>
          <a:blip r:embed="rId4" cstate="print"/>
          <a:srcRect/>
          <a:stretch>
            <a:fillRect/>
          </a:stretch>
        </p:blipFill>
        <p:spPr bwMode="auto">
          <a:xfrm>
            <a:off x="3851920" y="2780928"/>
            <a:ext cx="5093814" cy="3240360"/>
          </a:xfrm>
          <a:prstGeom prst="rect">
            <a:avLst/>
          </a:prstGeom>
          <a:noFill/>
        </p:spPr>
      </p:pic>
    </p:spTree>
  </p:cSld>
  <p:clrMapOvr>
    <a:masterClrMapping/>
  </p:clrMapOvr>
  <p:transition spd="med">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2700000" scaled="1"/>
        </a:gradFill>
        <a:effectLst/>
      </p:bgPr>
    </p:bg>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142875" y="642938"/>
            <a:ext cx="8713788" cy="5472112"/>
          </a:xfrm>
          <a:prstGeom prst="rect">
            <a:avLst/>
          </a:prstGeom>
        </p:spPr>
        <p:txBody>
          <a:bodyPr wrap="none" fromWordArt="1">
            <a:prstTxWarp prst="textPlain">
              <a:avLst>
                <a:gd name="adj" fmla="val 50000"/>
              </a:avLst>
            </a:prstTxWarp>
          </a:bodyPr>
          <a:lstStyle/>
          <a:p>
            <a:pPr algn="ctr" eaLnBrk="0" hangingPunct="0">
              <a:defRPr/>
            </a:pPr>
            <a:r>
              <a:rPr lang="it-IT" sz="3600" kern="1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glow rad="101600">
                    <a:srgbClr val="000000">
                      <a:satMod val="175000"/>
                      <a:alpha val="40000"/>
                    </a:srgbClr>
                  </a:glow>
                  <a:innerShdw blurRad="63500" dist="50800" dir="16200000">
                    <a:prstClr val="black">
                      <a:alpha val="50000"/>
                    </a:prstClr>
                  </a:innerShdw>
                </a:effectLst>
                <a:latin typeface="Andalus" pitchFamily="2" charset="-78"/>
                <a:cs typeface="Andalus" pitchFamily="2" charset="-78"/>
              </a:rPr>
              <a:t>Benedici </a:t>
            </a:r>
          </a:p>
          <a:p>
            <a:pPr algn="ctr" eaLnBrk="0" hangingPunct="0">
              <a:defRPr/>
            </a:pPr>
            <a:r>
              <a:rPr lang="it-IT" sz="3600" kern="1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glow rad="101600">
                    <a:srgbClr val="000000">
                      <a:satMod val="175000"/>
                      <a:alpha val="40000"/>
                    </a:srgbClr>
                  </a:glow>
                  <a:innerShdw blurRad="63500" dist="50800" dir="16200000">
                    <a:prstClr val="black">
                      <a:alpha val="50000"/>
                    </a:prstClr>
                  </a:innerShdw>
                </a:effectLst>
                <a:latin typeface="Andalus" pitchFamily="2" charset="-78"/>
                <a:cs typeface="Andalus" pitchFamily="2" charset="-78"/>
              </a:rPr>
              <a:t>o Signore</a:t>
            </a:r>
            <a:r>
              <a:rPr lang="it-IT"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glow rad="101600">
                    <a:srgbClr val="000000">
                      <a:satMod val="175000"/>
                      <a:alpha val="40000"/>
                    </a:srgbClr>
                  </a:glow>
                  <a:outerShdw dist="35921" dir="2700000" algn="ctr" rotWithShape="0">
                    <a:srgbClr val="808080">
                      <a:alpha val="79999"/>
                    </a:srgbClr>
                  </a:outerShdw>
                </a:effectLst>
                <a:latin typeface="Andalus" pitchFamily="2" charset="-78"/>
                <a:cs typeface="Andalus" pitchFamily="2" charset="-78"/>
              </a:rPr>
              <a:t> </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lucianabartolini.net/Immagini/paesaggi/nebbia.jpg"/>
          <p:cNvPicPr>
            <a:picLocks noChangeAspect="1" noChangeArrowheads="1"/>
          </p:cNvPicPr>
          <p:nvPr/>
        </p:nvPicPr>
        <p:blipFill>
          <a:blip r:embed="rId2" cstate="print"/>
          <a:srcRect b="5556"/>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1857375" y="2928938"/>
            <a:ext cx="7000875" cy="1938337"/>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dirty="0">
                <a:solidFill>
                  <a:srgbClr val="000000"/>
                </a:solidFill>
                <a:latin typeface="Rockwell Extra Bold" pitchFamily="18" charset="0"/>
                <a:cs typeface="+mn-cs"/>
              </a:rPr>
              <a:t>Nebbia e freddo, </a:t>
            </a:r>
          </a:p>
          <a:p>
            <a:pPr eaLnBrk="0" hangingPunct="0">
              <a:defRPr/>
            </a:pPr>
            <a:r>
              <a:rPr lang="it-IT" sz="4000" b="1" dirty="0">
                <a:solidFill>
                  <a:srgbClr val="000000"/>
                </a:solidFill>
                <a:latin typeface="Rockwell Extra Bold" pitchFamily="18" charset="0"/>
                <a:cs typeface="+mn-cs"/>
              </a:rPr>
              <a:t>giorni lunghi e amari </a:t>
            </a:r>
          </a:p>
          <a:p>
            <a:pPr eaLnBrk="0" hangingPunct="0">
              <a:defRPr/>
            </a:pPr>
            <a:r>
              <a:rPr lang="it-IT" sz="4000" b="1" dirty="0">
                <a:solidFill>
                  <a:srgbClr val="000000"/>
                </a:solidFill>
                <a:latin typeface="Rockwell Extra Bold" pitchFamily="18" charset="0"/>
                <a:cs typeface="+mn-cs"/>
              </a:rPr>
              <a:t>mentre il seme muore. </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macrofotografia.kay.it/corso%20di%20macrofotografia/pag.%207%20organizziamoci%20per%20la%20macro/spruzzatore.jpg"/>
          <p:cNvPicPr>
            <a:picLocks noChangeAspect="1" noChangeArrowheads="1"/>
          </p:cNvPicPr>
          <p:nvPr/>
        </p:nvPicPr>
        <p:blipFill>
          <a:blip r:embed="rId2" cstate="print"/>
          <a:srcRect/>
          <a:stretch>
            <a:fillRect/>
          </a:stretch>
        </p:blipFill>
        <p:spPr bwMode="auto">
          <a:xfrm>
            <a:off x="0" y="0"/>
            <a:ext cx="9144000" cy="6870700"/>
          </a:xfrm>
          <a:prstGeom prst="rect">
            <a:avLst/>
          </a:prstGeom>
          <a:noFill/>
          <a:ln w="9525">
            <a:noFill/>
            <a:miter lim="800000"/>
            <a:headEnd/>
            <a:tailEnd/>
          </a:ln>
        </p:spPr>
      </p:pic>
      <p:sp>
        <p:nvSpPr>
          <p:cNvPr id="90115" name="Rettangolo 2"/>
          <p:cNvSpPr>
            <a:spLocks noChangeArrowheads="1"/>
          </p:cNvSpPr>
          <p:nvPr/>
        </p:nvSpPr>
        <p:spPr bwMode="auto">
          <a:xfrm>
            <a:off x="1857375" y="1643063"/>
            <a:ext cx="7286625" cy="1938337"/>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a:solidFill>
                  <a:srgbClr val="000000"/>
                </a:solidFill>
                <a:latin typeface="Rockwell Extra Bold" pitchFamily="18" charset="0"/>
                <a:cs typeface="+mn-cs"/>
              </a:rPr>
              <a:t>Poi il prodigio </a:t>
            </a:r>
          </a:p>
          <a:p>
            <a:pPr eaLnBrk="0" hangingPunct="0">
              <a:defRPr/>
            </a:pPr>
            <a:r>
              <a:rPr lang="it-IT" sz="4000" b="1">
                <a:solidFill>
                  <a:srgbClr val="000000"/>
                </a:solidFill>
                <a:latin typeface="Rockwell Extra Bold" pitchFamily="18" charset="0"/>
                <a:cs typeface="+mn-cs"/>
              </a:rPr>
              <a:t>antico e sempre nuovo </a:t>
            </a:r>
          </a:p>
          <a:p>
            <a:pPr eaLnBrk="0" hangingPunct="0">
              <a:defRPr/>
            </a:pPr>
            <a:r>
              <a:rPr lang="it-IT" sz="4000" b="1">
                <a:solidFill>
                  <a:srgbClr val="000000"/>
                </a:solidFill>
                <a:latin typeface="Rockwell Extra Bold" pitchFamily="18" charset="0"/>
                <a:cs typeface="+mn-cs"/>
              </a:rPr>
              <a:t>del primo filo d'erba.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 xmlns:p14="http://schemas.microsoft.com/office/powerpoint/2010/main" val="14802353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mai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1139" name="Rettangolo 2"/>
          <p:cNvSpPr>
            <a:spLocks noChangeArrowheads="1"/>
          </p:cNvSpPr>
          <p:nvPr/>
        </p:nvSpPr>
        <p:spPr bwMode="auto">
          <a:xfrm>
            <a:off x="1785938" y="214313"/>
            <a:ext cx="7143750" cy="1938337"/>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a:solidFill>
                  <a:srgbClr val="000000"/>
                </a:solidFill>
                <a:latin typeface="Rockwell Extra Bold" pitchFamily="18" charset="0"/>
                <a:cs typeface="+mn-cs"/>
              </a:rPr>
              <a:t>E nel vento dell'estate ondeggiano le spighe; avremo ancora pane.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3" descr="Immagine3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63" name="Rettangolo 2"/>
          <p:cNvSpPr>
            <a:spLocks noChangeArrowheads="1"/>
          </p:cNvSpPr>
          <p:nvPr/>
        </p:nvSpPr>
        <p:spPr bwMode="auto">
          <a:xfrm>
            <a:off x="285750" y="0"/>
            <a:ext cx="6357938" cy="4400550"/>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a:solidFill>
                  <a:srgbClr val="000000"/>
                </a:solidFill>
                <a:latin typeface="Rockwell Extra Bold" pitchFamily="18" charset="0"/>
                <a:cs typeface="+mn-cs"/>
              </a:rPr>
              <a:t>Benedici, o Signore, </a:t>
            </a:r>
          </a:p>
          <a:p>
            <a:pPr eaLnBrk="0" hangingPunct="0">
              <a:defRPr/>
            </a:pPr>
            <a:r>
              <a:rPr lang="it-IT" sz="4000" b="1">
                <a:solidFill>
                  <a:srgbClr val="000000"/>
                </a:solidFill>
                <a:latin typeface="Rockwell Extra Bold" pitchFamily="18" charset="0"/>
                <a:cs typeface="+mn-cs"/>
              </a:rPr>
              <a:t>questa offerta </a:t>
            </a:r>
          </a:p>
          <a:p>
            <a:pPr eaLnBrk="0" hangingPunct="0">
              <a:defRPr/>
            </a:pPr>
            <a:r>
              <a:rPr lang="it-IT" sz="4000" b="1">
                <a:solidFill>
                  <a:srgbClr val="000000"/>
                </a:solidFill>
                <a:latin typeface="Rockwell Extra Bold" pitchFamily="18" charset="0"/>
                <a:cs typeface="+mn-cs"/>
              </a:rPr>
              <a:t>che portiamo a te. </a:t>
            </a:r>
          </a:p>
          <a:p>
            <a:pPr eaLnBrk="0" hangingPunct="0">
              <a:defRPr/>
            </a:pPr>
            <a:r>
              <a:rPr lang="it-IT" sz="4000" b="1">
                <a:solidFill>
                  <a:srgbClr val="000000"/>
                </a:solidFill>
                <a:latin typeface="Rockwell Extra Bold" pitchFamily="18" charset="0"/>
                <a:cs typeface="+mn-cs"/>
              </a:rPr>
              <a:t>Facci uno </a:t>
            </a:r>
          </a:p>
          <a:p>
            <a:pPr eaLnBrk="0" hangingPunct="0">
              <a:defRPr/>
            </a:pPr>
            <a:r>
              <a:rPr lang="it-IT" sz="4000" b="1">
                <a:solidFill>
                  <a:srgbClr val="000000"/>
                </a:solidFill>
                <a:latin typeface="Rockwell Extra Bold" pitchFamily="18" charset="0"/>
                <a:cs typeface="+mn-cs"/>
              </a:rPr>
              <a:t>come il pane </a:t>
            </a:r>
          </a:p>
          <a:p>
            <a:pPr eaLnBrk="0" hangingPunct="0">
              <a:defRPr/>
            </a:pPr>
            <a:r>
              <a:rPr lang="it-IT" sz="4000" b="1">
                <a:solidFill>
                  <a:srgbClr val="000000"/>
                </a:solidFill>
                <a:latin typeface="Rockwell Extra Bold" pitchFamily="18" charset="0"/>
                <a:cs typeface="+mn-cs"/>
              </a:rPr>
              <a:t>che anche oggi </a:t>
            </a:r>
          </a:p>
          <a:p>
            <a:pPr eaLnBrk="0" hangingPunct="0">
              <a:defRPr/>
            </a:pPr>
            <a:r>
              <a:rPr lang="it-IT" sz="4000" b="1">
                <a:solidFill>
                  <a:srgbClr val="000000"/>
                </a:solidFill>
                <a:latin typeface="Rockwell Extra Bold" pitchFamily="18" charset="0"/>
                <a:cs typeface="+mn-cs"/>
              </a:rPr>
              <a:t>hai dato a noi.</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locanda_montisi_vitigno_vino_01"/>
          <p:cNvPicPr>
            <a:picLocks noChangeAspect="1" noChangeArrowheads="1"/>
          </p:cNvPicPr>
          <p:nvPr/>
        </p:nvPicPr>
        <p:blipFill>
          <a:blip r:embed="rId2" cstate="print"/>
          <a:srcRect/>
          <a:stretch>
            <a:fillRect/>
          </a:stretch>
        </p:blipFill>
        <p:spPr bwMode="auto">
          <a:xfrm>
            <a:off x="0" y="0"/>
            <a:ext cx="9148763" cy="6858000"/>
          </a:xfrm>
          <a:prstGeom prst="rect">
            <a:avLst/>
          </a:prstGeom>
          <a:noFill/>
          <a:ln w="9525">
            <a:noFill/>
            <a:miter lim="800000"/>
            <a:headEnd/>
            <a:tailEnd/>
          </a:ln>
        </p:spPr>
      </p:pic>
      <p:sp>
        <p:nvSpPr>
          <p:cNvPr id="93187" name="Rettangolo 2"/>
          <p:cNvSpPr>
            <a:spLocks noChangeArrowheads="1"/>
          </p:cNvSpPr>
          <p:nvPr/>
        </p:nvSpPr>
        <p:spPr bwMode="auto">
          <a:xfrm>
            <a:off x="642938" y="0"/>
            <a:ext cx="8501062" cy="2554288"/>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dirty="0">
                <a:solidFill>
                  <a:srgbClr val="000000"/>
                </a:solidFill>
                <a:latin typeface="Rockwell Extra Bold" pitchFamily="18" charset="0"/>
                <a:cs typeface="+mn-cs"/>
              </a:rPr>
              <a:t>Nei filari dopo il lungo inverno fremono le viti. </a:t>
            </a:r>
          </a:p>
          <a:p>
            <a:pPr eaLnBrk="0" hangingPunct="0">
              <a:defRPr/>
            </a:pPr>
            <a:r>
              <a:rPr lang="it-IT" sz="4000" b="1" dirty="0">
                <a:solidFill>
                  <a:srgbClr val="000000"/>
                </a:solidFill>
                <a:latin typeface="Rockwell Extra Bold" pitchFamily="18" charset="0"/>
                <a:cs typeface="+mn-cs"/>
              </a:rPr>
              <a:t>La rugiada avvolge nel silenzio i primi tralci verdi.</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descr="PICT00081-2005"/>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94211" name="Rettangolo 2"/>
          <p:cNvSpPr>
            <a:spLocks noChangeArrowheads="1"/>
          </p:cNvSpPr>
          <p:nvPr/>
        </p:nvSpPr>
        <p:spPr bwMode="auto">
          <a:xfrm>
            <a:off x="1500188" y="0"/>
            <a:ext cx="7643812" cy="1938338"/>
          </a:xfrm>
          <a:prstGeom prst="rect">
            <a:avLst/>
          </a:prstGeom>
          <a:solidFill>
            <a:srgbClr val="FFFFFF">
              <a:alpha val="69804"/>
            </a:srgbClr>
          </a:solidFill>
          <a:ln w="9525">
            <a:noFill/>
            <a:miter lim="800000"/>
            <a:headEnd/>
            <a:tailEnd/>
          </a:ln>
          <a:effectLst>
            <a:softEdge rad="63500"/>
          </a:effectLst>
        </p:spPr>
        <p:txBody>
          <a:bodyPr>
            <a:spAutoFit/>
          </a:bodyPr>
          <a:lstStyle/>
          <a:p>
            <a:pPr marL="71438" indent="-71438" eaLnBrk="0" hangingPunct="0">
              <a:defRPr/>
            </a:pPr>
            <a:r>
              <a:rPr lang="it-IT" sz="4000" b="1">
                <a:solidFill>
                  <a:srgbClr val="000000"/>
                </a:solidFill>
                <a:latin typeface="Rockwell Extra Bold" pitchFamily="18" charset="0"/>
                <a:cs typeface="+mn-cs"/>
              </a:rPr>
              <a:t>Poi i colori dell'autunno coi grappoli maturi;</a:t>
            </a:r>
          </a:p>
          <a:p>
            <a:pPr marL="71438" indent="-71438" eaLnBrk="0" hangingPunct="0">
              <a:defRPr/>
            </a:pPr>
            <a:r>
              <a:rPr lang="it-IT" sz="4000" b="1">
                <a:solidFill>
                  <a:srgbClr val="000000"/>
                </a:solidFill>
                <a:latin typeface="Rockwell Extra Bold" pitchFamily="18" charset="0"/>
                <a:cs typeface="+mn-cs"/>
              </a:rPr>
              <a:t>avremo ancora vino.</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magine 3" descr="Immagine3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85750" y="0"/>
            <a:ext cx="6357938" cy="4400550"/>
          </a:xfrm>
          <a:prstGeom prst="rect">
            <a:avLst/>
          </a:prstGeom>
          <a:solidFill>
            <a:srgbClr val="FFFFFF">
              <a:alpha val="69804"/>
            </a:srgbClr>
          </a:solidFill>
          <a:ln w="9525">
            <a:noFill/>
            <a:miter lim="800000"/>
            <a:headEnd/>
            <a:tailEnd/>
          </a:ln>
          <a:effectLst>
            <a:softEdge rad="63500"/>
          </a:effectLst>
        </p:spPr>
        <p:txBody>
          <a:bodyPr>
            <a:spAutoFit/>
          </a:bodyPr>
          <a:lstStyle/>
          <a:p>
            <a:pPr eaLnBrk="0" hangingPunct="0">
              <a:defRPr/>
            </a:pPr>
            <a:r>
              <a:rPr lang="it-IT" sz="4000" b="1">
                <a:solidFill>
                  <a:srgbClr val="000000"/>
                </a:solidFill>
                <a:latin typeface="Rockwell Extra Bold" pitchFamily="18" charset="0"/>
                <a:cs typeface="+mn-cs"/>
              </a:rPr>
              <a:t>Benedici, o Signore, </a:t>
            </a:r>
          </a:p>
          <a:p>
            <a:pPr eaLnBrk="0" hangingPunct="0">
              <a:defRPr/>
            </a:pPr>
            <a:r>
              <a:rPr lang="it-IT" sz="4000" b="1">
                <a:solidFill>
                  <a:srgbClr val="000000"/>
                </a:solidFill>
                <a:latin typeface="Rockwell Extra Bold" pitchFamily="18" charset="0"/>
                <a:cs typeface="+mn-cs"/>
              </a:rPr>
              <a:t>questa offerta </a:t>
            </a:r>
          </a:p>
          <a:p>
            <a:pPr eaLnBrk="0" hangingPunct="0">
              <a:defRPr/>
            </a:pPr>
            <a:r>
              <a:rPr lang="it-IT" sz="4000" b="1">
                <a:solidFill>
                  <a:srgbClr val="000000"/>
                </a:solidFill>
                <a:latin typeface="Rockwell Extra Bold" pitchFamily="18" charset="0"/>
                <a:cs typeface="+mn-cs"/>
              </a:rPr>
              <a:t>che portiamo a te. </a:t>
            </a:r>
          </a:p>
          <a:p>
            <a:pPr eaLnBrk="0" hangingPunct="0">
              <a:defRPr/>
            </a:pPr>
            <a:r>
              <a:rPr lang="it-IT" sz="4000" b="1">
                <a:solidFill>
                  <a:srgbClr val="000000"/>
                </a:solidFill>
                <a:latin typeface="Rockwell Extra Bold" pitchFamily="18" charset="0"/>
                <a:cs typeface="+mn-cs"/>
              </a:rPr>
              <a:t>Facci uno </a:t>
            </a:r>
          </a:p>
          <a:p>
            <a:pPr eaLnBrk="0" hangingPunct="0">
              <a:defRPr/>
            </a:pPr>
            <a:r>
              <a:rPr lang="it-IT" sz="4000" b="1">
                <a:solidFill>
                  <a:srgbClr val="000000"/>
                </a:solidFill>
                <a:latin typeface="Rockwell Extra Bold" pitchFamily="18" charset="0"/>
                <a:cs typeface="+mn-cs"/>
              </a:rPr>
              <a:t>come il vino</a:t>
            </a:r>
          </a:p>
          <a:p>
            <a:pPr eaLnBrk="0" hangingPunct="0">
              <a:defRPr/>
            </a:pPr>
            <a:r>
              <a:rPr lang="it-IT" sz="4000" b="1">
                <a:solidFill>
                  <a:srgbClr val="000000"/>
                </a:solidFill>
                <a:latin typeface="Rockwell Extra Bold" pitchFamily="18" charset="0"/>
                <a:cs typeface="+mn-cs"/>
              </a:rPr>
              <a:t>che anche oggi </a:t>
            </a:r>
          </a:p>
          <a:p>
            <a:pPr eaLnBrk="0" hangingPunct="0">
              <a:defRPr/>
            </a:pPr>
            <a:r>
              <a:rPr lang="it-IT" sz="4000" b="1">
                <a:solidFill>
                  <a:srgbClr val="000000"/>
                </a:solidFill>
                <a:latin typeface="Rockwell Extra Bold" pitchFamily="18" charset="0"/>
                <a:cs typeface="+mn-cs"/>
              </a:rPr>
              <a:t>hai dato a noi.</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radikon.it/foto-album/vendemmia2005-06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36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blufiles.storage.live.com/y1pzsalN3QoCVEq9Fes7BSho8yR5mA1E8VaZlapqIai1TSD6sOiau_6MCMBXoMjBR0D"/>
          <p:cNvPicPr>
            <a:picLocks noChangeAspect="1" noChangeArrowheads="1"/>
          </p:cNvPicPr>
          <p:nvPr/>
        </p:nvPicPr>
        <p:blipFill>
          <a:blip r:embed="rId2" cstate="print"/>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cs typeface="+mn-cs"/>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magine 4" descr="Immagine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 name="Immagine 4" descr="123456.jpg"/>
          <p:cNvPicPr>
            <a:picLocks noChangeAspect="1"/>
          </p:cNvPicPr>
          <p:nvPr/>
        </p:nvPicPr>
        <p:blipFill>
          <a:blip r:embed="rId2" cstate="print">
            <a:duotone>
              <a:prstClr val="black"/>
              <a:schemeClr val="accent1">
                <a:tint val="45000"/>
                <a:satMod val="400000"/>
              </a:schemeClr>
            </a:duotone>
          </a:blip>
          <a:stretch>
            <a:fillRect/>
          </a:stretch>
        </p:blipFill>
        <p:spPr>
          <a:xfrm>
            <a:off x="4500562" y="500042"/>
            <a:ext cx="4643438" cy="5429288"/>
          </a:xfrm>
          <a:prstGeom prst="rect">
            <a:avLst/>
          </a:prstGeom>
          <a:effectLst>
            <a:softEdge rad="635000"/>
          </a:effectLst>
        </p:spPr>
      </p:pic>
      <p:sp>
        <p:nvSpPr>
          <p:cNvPr id="20481" name="Rectangle 1"/>
          <p:cNvSpPr>
            <a:spLocks noChangeArrowheads="1"/>
          </p:cNvSpPr>
          <p:nvPr/>
        </p:nvSpPr>
        <p:spPr bwMode="auto">
          <a:xfrm>
            <a:off x="357158" y="1428736"/>
            <a:ext cx="4286248" cy="3046988"/>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speranza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apri alla vita,</a:t>
            </a:r>
          </a:p>
        </p:txBody>
      </p:sp>
    </p:spTree>
    <p:extLst>
      <p:ext uri="{BB962C8B-B14F-4D97-AF65-F5344CB8AC3E}">
        <p14:creationId xmlns="" xmlns:p14="http://schemas.microsoft.com/office/powerpoint/2010/main" val="27442982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F:\09 Presentazioni\Qumran\Immagine1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Fede\Desktop\SANTO SPIRIT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F:\09 Presentazioni\Qumran\Immagine1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Immagine3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3" descr="Eucaristia 7.JPG"/>
          <p:cNvPicPr>
            <a:picLocks noChangeAspect="1"/>
          </p:cNvPicPr>
          <p:nvPr/>
        </p:nvPicPr>
        <p:blipFill>
          <a:blip r:embed="rId2" cstate="print"/>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2" descr="0015.tif"/>
          <p:cNvPicPr>
            <a:picLocks noChangeAspect="1"/>
          </p:cNvPicPr>
          <p:nvPr/>
        </p:nvPicPr>
        <p:blipFill>
          <a:blip r:embed="rId2" cstate="print"/>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nvPicPr>
        <p:blipFill>
          <a:blip r:embed="rId2" cstate="print"/>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TotalTime>
  <Words>2401</Words>
  <Application>Microsoft Office PowerPoint</Application>
  <PresentationFormat>Presentazione su schermo (4:3)</PresentationFormat>
  <Paragraphs>409</Paragraphs>
  <Slides>133</Slides>
  <Notes>10</Notes>
  <HiddenSlides>0</HiddenSlides>
  <MMClips>0</MMClips>
  <ScaleCrop>false</ScaleCrop>
  <HeadingPairs>
    <vt:vector size="4" baseType="variant">
      <vt:variant>
        <vt:lpstr>Tema</vt:lpstr>
      </vt:variant>
      <vt:variant>
        <vt:i4>24</vt:i4>
      </vt:variant>
      <vt:variant>
        <vt:lpstr>Titoli diapositive</vt:lpstr>
      </vt:variant>
      <vt:variant>
        <vt:i4>133</vt:i4>
      </vt:variant>
    </vt:vector>
  </HeadingPairs>
  <TitlesOfParts>
    <vt:vector size="157" baseType="lpstr">
      <vt:lpstr>En blanco</vt:lpstr>
      <vt:lpstr>2_Struttura predefinita</vt:lpstr>
      <vt:lpstr>1_Tema di Office</vt:lpstr>
      <vt:lpstr>1_En blanco</vt:lpstr>
      <vt:lpstr>2_Tema di Office</vt:lpstr>
      <vt:lpstr>3_Tema di Office</vt:lpstr>
      <vt:lpstr>2_En blanco</vt:lpstr>
      <vt:lpstr>3_En blanco</vt:lpstr>
      <vt:lpstr>6_Tema di Office</vt:lpstr>
      <vt:lpstr>9_Tema di Office</vt:lpstr>
      <vt:lpstr>10_Tema di Office</vt:lpstr>
      <vt:lpstr>11_Tema di Office</vt:lpstr>
      <vt:lpstr>12_Tema di Office</vt:lpstr>
      <vt:lpstr>6_En blanco</vt:lpstr>
      <vt:lpstr>7_Tema di Office</vt:lpstr>
      <vt:lpstr>4_Struttura predefinita</vt:lpstr>
      <vt:lpstr>4_Tema di Office</vt:lpstr>
      <vt:lpstr>5_En blanco</vt:lpstr>
      <vt:lpstr>7_Struttura predefinita</vt:lpstr>
      <vt:lpstr>14_Tema di Office</vt:lpstr>
      <vt:lpstr>4_En blanco</vt:lpstr>
      <vt:lpstr>13_Tema di Office</vt:lpstr>
      <vt:lpstr>Tema di Office</vt:lpstr>
      <vt:lpstr>8_Tema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Cattedrale Pescia</dc:creator>
  <cp:keywords>2 tempo ordinario</cp:keywords>
  <cp:lastModifiedBy>Oreste</cp:lastModifiedBy>
  <cp:revision>101</cp:revision>
  <dcterms:created xsi:type="dcterms:W3CDTF">2004-12-31T08:59:11Z</dcterms:created>
  <dcterms:modified xsi:type="dcterms:W3CDTF">2019-01-16T18:02:40Z</dcterms:modified>
</cp:coreProperties>
</file>